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256" r:id="rId3"/>
    <p:sldId id="345" r:id="rId4"/>
    <p:sldId id="264" r:id="rId5"/>
    <p:sldId id="265" r:id="rId6"/>
    <p:sldId id="343" r:id="rId7"/>
    <p:sldId id="344" r:id="rId8"/>
    <p:sldId id="259" r:id="rId9"/>
    <p:sldId id="291" r:id="rId10"/>
    <p:sldId id="287" r:id="rId11"/>
    <p:sldId id="289" r:id="rId12"/>
    <p:sldId id="292" r:id="rId13"/>
    <p:sldId id="293" r:id="rId14"/>
    <p:sldId id="294" r:id="rId15"/>
    <p:sldId id="295" r:id="rId16"/>
    <p:sldId id="297" r:id="rId17"/>
    <p:sldId id="300" r:id="rId18"/>
    <p:sldId id="299" r:id="rId19"/>
    <p:sldId id="301" r:id="rId20"/>
    <p:sldId id="302" r:id="rId21"/>
    <p:sldId id="309" r:id="rId22"/>
    <p:sldId id="311" r:id="rId23"/>
    <p:sldId id="306" r:id="rId24"/>
    <p:sldId id="326" r:id="rId25"/>
    <p:sldId id="327" r:id="rId26"/>
    <p:sldId id="328" r:id="rId27"/>
    <p:sldId id="329" r:id="rId28"/>
    <p:sldId id="334" r:id="rId29"/>
    <p:sldId id="335" r:id="rId30"/>
    <p:sldId id="332" r:id="rId31"/>
    <p:sldId id="336" r:id="rId32"/>
    <p:sldId id="337" r:id="rId33"/>
    <p:sldId id="347" r:id="rId34"/>
    <p:sldId id="356" r:id="rId35"/>
    <p:sldId id="349" r:id="rId36"/>
    <p:sldId id="351" r:id="rId37"/>
    <p:sldId id="350" r:id="rId38"/>
    <p:sldId id="352" r:id="rId39"/>
    <p:sldId id="353" r:id="rId40"/>
    <p:sldId id="354" r:id="rId41"/>
    <p:sldId id="355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FFFFF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2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D47C2-23FC-42B0-CB99-AE272B9D4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132850-4CA5-9C05-D7AB-A1B26FCFC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C54ED-898F-38A5-04E9-2B98FDF95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F1EFF-771A-9412-BE8A-8F4C9745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ABDA9-06FF-6E3C-C0BA-C948E237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14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1FBEC-22BD-1F8B-8B41-F7C6796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48F2F-8630-FACF-B76B-ED9ACF33A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E8B90-65AE-3E1D-5C24-74FF6F7A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BA5E2-6400-7093-17CF-ADE5A753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5005E-DEB4-FA1A-F871-3DFA52F4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228C8A-FE74-BCDE-5EEB-37080DFE8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A4F00E-B6DC-6C70-D8A4-B2A2A6A61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0BFFD-59CF-70C9-224F-490E0547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E37DC-9380-8EA2-CC84-A75C0FFB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9A943-A707-CA5D-7523-31AC4A55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3E3A-89D2-C2B3-3B6D-9AED3FF8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C6A90-08DC-0B13-5401-CF052E878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1CE82-FC07-6D07-D9A2-D4F63D48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6874-BB99-E775-A7F9-BBBEA3CE5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8F4825-10DB-B254-5625-77B96659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58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943DF-3669-54FE-71B1-2A7B05D0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4EC36F-FF05-A0D0-BE60-9CFD987B1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51AB0-077E-7EC8-EFAE-67A21C0B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25485-86BB-A22E-FDA0-C7A625F3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D1538-0D50-71C1-4366-5E1BA1E1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0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FC771-DC6B-3C92-606D-DF3B3B91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B4CF41-3B1B-93E6-1FE7-BC391CE1E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41C70-5434-72E0-AB6C-E61EFAA99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E75641-EEBC-ABCF-1562-C665C042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969847-E062-564E-55FF-ADCA85C04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32CE06-2080-BB70-EC46-ECDFAC05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5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6FA49-4449-4D7D-9236-0281F90B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94B669-1C3D-7702-D021-A0F0FC4DE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86819-D574-2D59-CFBB-9FB49F8C2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2E6BC3-636A-31AA-A941-AF8DC4ABC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6B1B8C-092E-C0EE-4F4D-27026EAC0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6DF583-D85E-2106-B070-1D00FB4D8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F7CA22-C29C-3A3C-DE05-41861594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23B1A1-217C-C864-D452-321F1F1F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1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4A53B-9BF0-B5E6-A8B1-63308141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8C1971-7947-E9D2-8AD7-E441A853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6BDC03-2BC8-32B2-89AA-F69034CBA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6A0C0-DCA4-9DC1-410E-EDD014F4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4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3322D0-792E-984B-177D-A7B68CA3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2E0103-5643-5843-3CD2-5A348263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122EFF-A71C-5DEB-A21C-03536062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74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06C6D-7699-7DD7-95AA-CBFA5A11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7502C-6FBA-833F-C466-F939CBBF5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FCDB87-A659-4E84-1090-156DD86B0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4CB01F-E8AD-46DB-9A84-14CE42671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E75544-8E27-EAB5-7F32-850B983C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F00AC-0FAB-7083-0523-FD113A69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3F67C-7CA3-2C75-0F0F-B631C125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E13836-783A-CD10-5877-74DC3294D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33535C-5D04-572C-D432-9EDE74F93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9ACC1D-3627-E556-1E20-DA736ECE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4EE9BD-B666-9435-81B0-60090EFA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4CDB98-B7A0-DD10-A309-122A33F7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3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C0DD05-6C0D-7A86-5E7D-DEDD28BE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4D89C-22E8-C006-17E7-CF3B83D02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C77980-63D0-81AE-B563-2F31D2D1C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16E25-5373-4865-87E9-03D2F0C24EBA}" type="datetimeFigureOut">
              <a:rPr lang="ko-KR" altLang="en-US" smtClean="0"/>
              <a:t>2023-06-08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6499C-CED6-F1EE-4CD2-703286463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B2EEB-741F-2D9C-D483-5934EF51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18" Type="http://schemas.openxmlformats.org/officeDocument/2006/relationships/image" Target="../media/image28.png"/><Relationship Id="rId3" Type="http://schemas.openxmlformats.org/officeDocument/2006/relationships/image" Target="../media/image13.jpg"/><Relationship Id="rId21" Type="http://schemas.openxmlformats.org/officeDocument/2006/relationships/image" Target="../media/image31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jp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jp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jp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jpg"/><Relationship Id="rId2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jpg"/><Relationship Id="rId18" Type="http://schemas.openxmlformats.org/officeDocument/2006/relationships/image" Target="../media/image29.jpg"/><Relationship Id="rId3" Type="http://schemas.openxmlformats.org/officeDocument/2006/relationships/image" Target="../media/image13.jp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23" Type="http://schemas.openxmlformats.org/officeDocument/2006/relationships/image" Target="../media/image34.png"/><Relationship Id="rId10" Type="http://schemas.openxmlformats.org/officeDocument/2006/relationships/image" Target="../media/image23.jpg"/><Relationship Id="rId19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Relationship Id="rId2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jpg"/><Relationship Id="rId18" Type="http://schemas.openxmlformats.org/officeDocument/2006/relationships/image" Target="../media/image29.jpg"/><Relationship Id="rId3" Type="http://schemas.openxmlformats.org/officeDocument/2006/relationships/image" Target="../media/image13.jp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23" Type="http://schemas.openxmlformats.org/officeDocument/2006/relationships/image" Target="../media/image34.png"/><Relationship Id="rId10" Type="http://schemas.openxmlformats.org/officeDocument/2006/relationships/image" Target="../media/image23.jpg"/><Relationship Id="rId19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Relationship Id="rId2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jpg"/><Relationship Id="rId18" Type="http://schemas.openxmlformats.org/officeDocument/2006/relationships/image" Target="../media/image29.jpg"/><Relationship Id="rId3" Type="http://schemas.openxmlformats.org/officeDocument/2006/relationships/image" Target="../media/image13.jp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23" Type="http://schemas.openxmlformats.org/officeDocument/2006/relationships/image" Target="../media/image34.png"/><Relationship Id="rId10" Type="http://schemas.openxmlformats.org/officeDocument/2006/relationships/image" Target="../media/image23.jpg"/><Relationship Id="rId19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Relationship Id="rId2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jpg"/><Relationship Id="rId18" Type="http://schemas.openxmlformats.org/officeDocument/2006/relationships/image" Target="../media/image29.jpg"/><Relationship Id="rId3" Type="http://schemas.openxmlformats.org/officeDocument/2006/relationships/image" Target="../media/image13.jp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23" Type="http://schemas.openxmlformats.org/officeDocument/2006/relationships/image" Target="../media/image34.png"/><Relationship Id="rId10" Type="http://schemas.openxmlformats.org/officeDocument/2006/relationships/image" Target="../media/image23.jpg"/><Relationship Id="rId19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Relationship Id="rId2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jpg"/><Relationship Id="rId18" Type="http://schemas.openxmlformats.org/officeDocument/2006/relationships/image" Target="../media/image29.jpg"/><Relationship Id="rId3" Type="http://schemas.openxmlformats.org/officeDocument/2006/relationships/image" Target="../media/image13.jp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23" Type="http://schemas.openxmlformats.org/officeDocument/2006/relationships/image" Target="../media/image34.png"/><Relationship Id="rId10" Type="http://schemas.openxmlformats.org/officeDocument/2006/relationships/image" Target="../media/image23.jpg"/><Relationship Id="rId19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Relationship Id="rId2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7.png"/><Relationship Id="rId3" Type="http://schemas.openxmlformats.org/officeDocument/2006/relationships/image" Target="../media/image12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2" Type="http://schemas.openxmlformats.org/officeDocument/2006/relationships/image" Target="../media/image36.png"/><Relationship Id="rId16" Type="http://schemas.openxmlformats.org/officeDocument/2006/relationships/image" Target="../media/image1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3.jpg"/><Relationship Id="rId24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27.jp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jpg"/><Relationship Id="rId18" Type="http://schemas.openxmlformats.org/officeDocument/2006/relationships/image" Target="../media/image29.jpg"/><Relationship Id="rId26" Type="http://schemas.openxmlformats.org/officeDocument/2006/relationships/image" Target="../media/image36.png"/><Relationship Id="rId3" Type="http://schemas.openxmlformats.org/officeDocument/2006/relationships/image" Target="../media/image13.jp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23" Type="http://schemas.openxmlformats.org/officeDocument/2006/relationships/image" Target="../media/image34.png"/><Relationship Id="rId10" Type="http://schemas.openxmlformats.org/officeDocument/2006/relationships/image" Target="../media/image23.jpg"/><Relationship Id="rId19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Relationship Id="rId2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jpg"/><Relationship Id="rId18" Type="http://schemas.openxmlformats.org/officeDocument/2006/relationships/image" Target="../media/image29.jpg"/><Relationship Id="rId26" Type="http://schemas.openxmlformats.org/officeDocument/2006/relationships/image" Target="../media/image36.png"/><Relationship Id="rId3" Type="http://schemas.openxmlformats.org/officeDocument/2006/relationships/image" Target="../media/image13.jp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23" Type="http://schemas.openxmlformats.org/officeDocument/2006/relationships/image" Target="../media/image34.png"/><Relationship Id="rId10" Type="http://schemas.openxmlformats.org/officeDocument/2006/relationships/image" Target="../media/image23.jpg"/><Relationship Id="rId19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Relationship Id="rId22" Type="http://schemas.openxmlformats.org/officeDocument/2006/relationships/image" Target="../media/image33.png"/><Relationship Id="rId27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jpg"/><Relationship Id="rId18" Type="http://schemas.openxmlformats.org/officeDocument/2006/relationships/image" Target="../media/image29.jpg"/><Relationship Id="rId26" Type="http://schemas.openxmlformats.org/officeDocument/2006/relationships/image" Target="../media/image36.png"/><Relationship Id="rId3" Type="http://schemas.openxmlformats.org/officeDocument/2006/relationships/image" Target="../media/image13.jp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23" Type="http://schemas.openxmlformats.org/officeDocument/2006/relationships/image" Target="../media/image34.png"/><Relationship Id="rId10" Type="http://schemas.openxmlformats.org/officeDocument/2006/relationships/image" Target="../media/image23.jpg"/><Relationship Id="rId19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Relationship Id="rId22" Type="http://schemas.openxmlformats.org/officeDocument/2006/relationships/image" Target="../media/image33.png"/><Relationship Id="rId27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jpg"/><Relationship Id="rId18" Type="http://schemas.openxmlformats.org/officeDocument/2006/relationships/image" Target="../media/image29.jpg"/><Relationship Id="rId26" Type="http://schemas.openxmlformats.org/officeDocument/2006/relationships/image" Target="../media/image36.png"/><Relationship Id="rId3" Type="http://schemas.openxmlformats.org/officeDocument/2006/relationships/image" Target="../media/image13.jp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7.sv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23" Type="http://schemas.openxmlformats.org/officeDocument/2006/relationships/image" Target="../media/image34.png"/><Relationship Id="rId28" Type="http://schemas.openxmlformats.org/officeDocument/2006/relationships/image" Target="../media/image42.png"/><Relationship Id="rId10" Type="http://schemas.openxmlformats.org/officeDocument/2006/relationships/image" Target="../media/image23.jpg"/><Relationship Id="rId19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Relationship Id="rId22" Type="http://schemas.openxmlformats.org/officeDocument/2006/relationships/image" Target="../media/image33.png"/><Relationship Id="rId27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jpg"/><Relationship Id="rId18" Type="http://schemas.openxmlformats.org/officeDocument/2006/relationships/image" Target="../media/image29.jpg"/><Relationship Id="rId26" Type="http://schemas.openxmlformats.org/officeDocument/2006/relationships/image" Target="../media/image36.png"/><Relationship Id="rId3" Type="http://schemas.openxmlformats.org/officeDocument/2006/relationships/image" Target="../media/image13.jp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17.svg"/><Relationship Id="rId20" Type="http://schemas.openxmlformats.org/officeDocument/2006/relationships/image" Target="../media/image31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4.jpg"/><Relationship Id="rId24" Type="http://schemas.openxmlformats.org/officeDocument/2006/relationships/image" Target="../media/image35.png"/><Relationship Id="rId5" Type="http://schemas.openxmlformats.org/officeDocument/2006/relationships/image" Target="../media/image15.png"/><Relationship Id="rId15" Type="http://schemas.openxmlformats.org/officeDocument/2006/relationships/image" Target="../media/image16.png"/><Relationship Id="rId23" Type="http://schemas.openxmlformats.org/officeDocument/2006/relationships/image" Target="../media/image34.png"/><Relationship Id="rId28" Type="http://schemas.openxmlformats.org/officeDocument/2006/relationships/image" Target="../media/image42.png"/><Relationship Id="rId10" Type="http://schemas.openxmlformats.org/officeDocument/2006/relationships/image" Target="../media/image23.jpg"/><Relationship Id="rId19" Type="http://schemas.openxmlformats.org/officeDocument/2006/relationships/image" Target="../media/image30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27.jpg"/><Relationship Id="rId22" Type="http://schemas.openxmlformats.org/officeDocument/2006/relationships/image" Target="../media/image33.png"/><Relationship Id="rId27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7.png"/><Relationship Id="rId3" Type="http://schemas.openxmlformats.org/officeDocument/2006/relationships/image" Target="../media/image12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2" Type="http://schemas.openxmlformats.org/officeDocument/2006/relationships/image" Target="../media/image36.png"/><Relationship Id="rId16" Type="http://schemas.openxmlformats.org/officeDocument/2006/relationships/image" Target="../media/image1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3.jpg"/><Relationship Id="rId24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27.jp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7.png"/><Relationship Id="rId3" Type="http://schemas.openxmlformats.org/officeDocument/2006/relationships/image" Target="../media/image12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2" Type="http://schemas.openxmlformats.org/officeDocument/2006/relationships/image" Target="../media/image36.png"/><Relationship Id="rId16" Type="http://schemas.openxmlformats.org/officeDocument/2006/relationships/image" Target="../media/image1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3.jpg"/><Relationship Id="rId24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27.jp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7.png"/><Relationship Id="rId3" Type="http://schemas.openxmlformats.org/officeDocument/2006/relationships/image" Target="../media/image12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2" Type="http://schemas.openxmlformats.org/officeDocument/2006/relationships/image" Target="../media/image36.png"/><Relationship Id="rId16" Type="http://schemas.openxmlformats.org/officeDocument/2006/relationships/image" Target="../media/image1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3.jpg"/><Relationship Id="rId24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27.jp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7.png"/><Relationship Id="rId3" Type="http://schemas.openxmlformats.org/officeDocument/2006/relationships/image" Target="../media/image12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2" Type="http://schemas.openxmlformats.org/officeDocument/2006/relationships/image" Target="../media/image36.png"/><Relationship Id="rId16" Type="http://schemas.openxmlformats.org/officeDocument/2006/relationships/image" Target="../media/image1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3.jpg"/><Relationship Id="rId24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27.jp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7.png"/><Relationship Id="rId3" Type="http://schemas.openxmlformats.org/officeDocument/2006/relationships/image" Target="../media/image12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2" Type="http://schemas.openxmlformats.org/officeDocument/2006/relationships/image" Target="../media/image36.png"/><Relationship Id="rId16" Type="http://schemas.openxmlformats.org/officeDocument/2006/relationships/image" Target="../media/image1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3.jpg"/><Relationship Id="rId24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27.jp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7.png"/><Relationship Id="rId3" Type="http://schemas.openxmlformats.org/officeDocument/2006/relationships/image" Target="../media/image12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2" Type="http://schemas.openxmlformats.org/officeDocument/2006/relationships/image" Target="../media/image36.png"/><Relationship Id="rId16" Type="http://schemas.openxmlformats.org/officeDocument/2006/relationships/image" Target="../media/image1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3.jpg"/><Relationship Id="rId24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27.jp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26" Type="http://schemas.openxmlformats.org/officeDocument/2006/relationships/image" Target="../media/image37.png"/><Relationship Id="rId3" Type="http://schemas.openxmlformats.org/officeDocument/2006/relationships/image" Target="../media/image12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4.jpg"/><Relationship Id="rId17" Type="http://schemas.openxmlformats.org/officeDocument/2006/relationships/image" Target="../media/image17.svg"/><Relationship Id="rId25" Type="http://schemas.openxmlformats.org/officeDocument/2006/relationships/image" Target="../media/image22.png"/><Relationship Id="rId2" Type="http://schemas.openxmlformats.org/officeDocument/2006/relationships/image" Target="../media/image36.png"/><Relationship Id="rId16" Type="http://schemas.openxmlformats.org/officeDocument/2006/relationships/image" Target="../media/image1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3.jpg"/><Relationship Id="rId24" Type="http://schemas.openxmlformats.org/officeDocument/2006/relationships/image" Target="../media/image35.png"/><Relationship Id="rId5" Type="http://schemas.openxmlformats.org/officeDocument/2006/relationships/image" Target="../media/image14.png"/><Relationship Id="rId15" Type="http://schemas.openxmlformats.org/officeDocument/2006/relationships/image" Target="../media/image27.jp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29.jpg"/><Relationship Id="rId4" Type="http://schemas.openxmlformats.org/officeDocument/2006/relationships/image" Target="../media/image13.jpg"/><Relationship Id="rId9" Type="http://schemas.openxmlformats.org/officeDocument/2006/relationships/image" Target="../media/image20.png"/><Relationship Id="rId14" Type="http://schemas.openxmlformats.org/officeDocument/2006/relationships/image" Target="../media/image26.jpg"/><Relationship Id="rId2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4224FC6-D693-CB7B-EC90-F20C63285803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213151-BA42-B6F9-C0BC-4073EC6819F8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63068C1-9DBE-E287-2B0A-09B50CCC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3339105"/>
                  </p:ext>
                </p:extLst>
              </p:nvPr>
            </p:nvGraphicFramePr>
            <p:xfrm>
              <a:off x="5900602" y="3194333"/>
              <a:ext cx="390796" cy="46933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0796" cy="469333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558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00602" y="3194333"/>
                <a:ext cx="390796" cy="46933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232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462116C3-F974-7CE3-F228-88A7770B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74" y="1435311"/>
            <a:ext cx="3322352" cy="39873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5ADD9E-E655-F2D8-98F0-023DE04DA2C6}"/>
              </a:ext>
            </a:extLst>
          </p:cNvPr>
          <p:cNvSpPr/>
          <p:nvPr/>
        </p:nvSpPr>
        <p:spPr>
          <a:xfrm>
            <a:off x="4546600" y="1549400"/>
            <a:ext cx="2863851" cy="3758400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1F07353A-1304-3EF0-6A36-5BB1EABC7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2" y="344170"/>
            <a:ext cx="360000" cy="360000"/>
          </a:xfrm>
          <a:prstGeom prst="rect">
            <a:avLst/>
          </a:prstGeom>
        </p:spPr>
      </p:pic>
      <p:pic>
        <p:nvPicPr>
          <p:cNvPr id="17" name="그림 1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6F2C4C8-E782-EE6E-A003-6A359A462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87" y="275354"/>
            <a:ext cx="360000" cy="360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9AE7DE21-AC9C-4200-BC9A-D26401005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8525" y="-533395"/>
            <a:ext cx="360000" cy="360000"/>
          </a:xfrm>
          <a:prstGeom prst="roundRect">
            <a:avLst/>
          </a:prstGeom>
        </p:spPr>
      </p:pic>
      <p:pic>
        <p:nvPicPr>
          <p:cNvPr id="19" name="그림 18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5D0C85BA-824A-EC57-0584-F9316357CF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681" y="344170"/>
            <a:ext cx="360000" cy="360000"/>
          </a:xfrm>
          <a:prstGeom prst="roundRect">
            <a:avLst/>
          </a:prstGeom>
        </p:spPr>
      </p:pic>
      <p:pic>
        <p:nvPicPr>
          <p:cNvPr id="20" name="그림 19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9BAD6453-6623-DF93-EAC5-E07A474C41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757" y="344170"/>
            <a:ext cx="360000" cy="360000"/>
          </a:xfrm>
          <a:prstGeom prst="roundRect">
            <a:avLst/>
          </a:prstGeom>
        </p:spPr>
      </p:pic>
      <p:pic>
        <p:nvPicPr>
          <p:cNvPr id="21" name="그림 20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E778B671-5E26-0A2E-C888-7DA06BF6B1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38" y="1830055"/>
            <a:ext cx="360000" cy="360000"/>
          </a:xfrm>
          <a:prstGeom prst="rect">
            <a:avLst/>
          </a:prstGeom>
        </p:spPr>
      </p:pic>
      <p:pic>
        <p:nvPicPr>
          <p:cNvPr id="22" name="그림 21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3D67B67A-472F-FB70-2326-4870987C83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06" y="1820810"/>
            <a:ext cx="360000" cy="360000"/>
          </a:xfrm>
          <a:prstGeom prst="roundRect">
            <a:avLst/>
          </a:prstGeom>
        </p:spPr>
      </p:pic>
      <p:pic>
        <p:nvPicPr>
          <p:cNvPr id="23" name="그림 22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B562CED-4FCC-72EB-0E1E-4F9A0CA4D90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4664980" y="6275716"/>
            <a:ext cx="2759396" cy="304625"/>
          </a:xfrm>
          <a:prstGeom prst="roundRect">
            <a:avLst>
              <a:gd name="adj" fmla="val 25397"/>
            </a:avLst>
          </a:prstGeom>
        </p:spPr>
      </p:pic>
      <p:pic>
        <p:nvPicPr>
          <p:cNvPr id="24" name="그림 23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BE22E86B-4355-3C8B-DC78-F7457D74D3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61" y="197746"/>
            <a:ext cx="360000" cy="360000"/>
          </a:xfrm>
          <a:prstGeom prst="roundRect">
            <a:avLst/>
          </a:prstGeom>
        </p:spPr>
      </p:pic>
      <p:pic>
        <p:nvPicPr>
          <p:cNvPr id="25" name="그림 24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A456B954-4FD3-B58A-B4A3-8156AB3DF3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81" y="1830055"/>
            <a:ext cx="360000" cy="360000"/>
          </a:xfrm>
          <a:prstGeom prst="round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ED309F-2A7E-B93F-094E-079CDC6F1DB6}"/>
              </a:ext>
            </a:extLst>
          </p:cNvPr>
          <p:cNvGrpSpPr/>
          <p:nvPr/>
        </p:nvGrpSpPr>
        <p:grpSpPr>
          <a:xfrm>
            <a:off x="9883232" y="1830055"/>
            <a:ext cx="360000" cy="360000"/>
            <a:chOff x="6843488" y="2245345"/>
            <a:chExt cx="360000" cy="360000"/>
          </a:xfrm>
        </p:grpSpPr>
        <p:pic>
          <p:nvPicPr>
            <p:cNvPr id="27" name="그림 26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58D93D40-5F16-D34E-82C7-D1A74D9FC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28" name="그림 27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D84C7100-D914-CA3F-91FB-CB666B99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29" name="그림 28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9CFDD79E-6941-840E-1F04-87CECAA852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87" y="2782835"/>
            <a:ext cx="360000" cy="360000"/>
          </a:xfrm>
          <a:prstGeom prst="roundRect">
            <a:avLst>
              <a:gd name="adj" fmla="val 27250"/>
            </a:avLst>
          </a:prstGeom>
        </p:spPr>
      </p:pic>
      <p:pic>
        <p:nvPicPr>
          <p:cNvPr id="30" name="그림 29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3B216AD5-03D2-1918-B0AE-CAB5AE03730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3395047" y="2782835"/>
            <a:ext cx="358999" cy="360000"/>
          </a:xfrm>
          <a:prstGeom prst="roundRect">
            <a:avLst/>
          </a:prstGeom>
        </p:spPr>
      </p:pic>
      <p:pic>
        <p:nvPicPr>
          <p:cNvPr id="31" name="그림 3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AF55FF3E-CA64-DFE3-7EAB-09BA5AA71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50" y="903401"/>
            <a:ext cx="360000" cy="360000"/>
          </a:xfrm>
          <a:prstGeom prst="roundRect">
            <a:avLst/>
          </a:prstGeom>
        </p:spPr>
      </p:pic>
      <p:pic>
        <p:nvPicPr>
          <p:cNvPr id="32" name="그림 31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F58FD57E-7669-7314-5ACF-CF9FC1E410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394" y="2697110"/>
            <a:ext cx="360000" cy="360000"/>
          </a:xfrm>
          <a:prstGeom prst="roundRect">
            <a:avLst/>
          </a:prstGeom>
        </p:spPr>
      </p:pic>
      <p:pic>
        <p:nvPicPr>
          <p:cNvPr id="33" name="그림 32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C32480B9-C14B-17AB-2BC0-E991545208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37" y="2764345"/>
            <a:ext cx="572426" cy="360000"/>
          </a:xfrm>
          <a:prstGeom prst="rect">
            <a:avLst/>
          </a:prstGeom>
        </p:spPr>
      </p:pic>
      <p:pic>
        <p:nvPicPr>
          <p:cNvPr id="34" name="그림 33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DEF05397-CDC3-38FC-869F-D47D76851BE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38" y="3956428"/>
            <a:ext cx="360000" cy="360000"/>
          </a:xfrm>
          <a:prstGeom prst="roundRect">
            <a:avLst/>
          </a:prstGeom>
        </p:spPr>
      </p:pic>
      <p:pic>
        <p:nvPicPr>
          <p:cNvPr id="35" name="그림 34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AA045BE9-DFE5-BAC2-DFF6-18EF21F714E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71" y="3956428"/>
            <a:ext cx="360000" cy="360000"/>
          </a:xfrm>
          <a:prstGeom prst="round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E1E5FB-E746-24D1-B0A0-795090450D72}"/>
              </a:ext>
            </a:extLst>
          </p:cNvPr>
          <p:cNvGrpSpPr/>
          <p:nvPr/>
        </p:nvGrpSpPr>
        <p:grpSpPr>
          <a:xfrm>
            <a:off x="5910661" y="5793829"/>
            <a:ext cx="360000" cy="360000"/>
            <a:chOff x="1676400" y="885825"/>
            <a:chExt cx="360000" cy="36000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C56790AE-4200-9C76-5F58-160D60D74507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07CCD5-CB7B-3855-FE1E-CC653224166F}"/>
                </a:ext>
              </a:extLst>
            </p:cNvPr>
            <p:cNvPicPr>
              <a:picLocks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39" name="그림 38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8A579A58-2272-118A-03F4-A90A1EF7D58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54" y="3897220"/>
            <a:ext cx="360000" cy="360000"/>
          </a:xfrm>
          <a:prstGeom prst="roundRect">
            <a:avLst/>
          </a:prstGeom>
        </p:spPr>
      </p:pic>
      <p:pic>
        <p:nvPicPr>
          <p:cNvPr id="40" name="그림 39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079D1743-2F92-077C-6285-391A1F8491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63" y="3956428"/>
            <a:ext cx="360000" cy="360000"/>
          </a:xfrm>
          <a:prstGeom prst="round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FC2E50-2220-769B-F1FC-98EF460E21DE}"/>
              </a:ext>
            </a:extLst>
          </p:cNvPr>
          <p:cNvSpPr/>
          <p:nvPr/>
        </p:nvSpPr>
        <p:spPr>
          <a:xfrm>
            <a:off x="-131219" y="0"/>
            <a:ext cx="464924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104FE7-4B7D-B610-1A0E-BF58662802F2}"/>
              </a:ext>
            </a:extLst>
          </p:cNvPr>
          <p:cNvSpPr/>
          <p:nvPr/>
        </p:nvSpPr>
        <p:spPr>
          <a:xfrm>
            <a:off x="7448550" y="0"/>
            <a:ext cx="47815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737A4-C1DD-6DB6-CD43-1C494616048E}"/>
              </a:ext>
            </a:extLst>
          </p:cNvPr>
          <p:cNvGrpSpPr/>
          <p:nvPr/>
        </p:nvGrpSpPr>
        <p:grpSpPr>
          <a:xfrm>
            <a:off x="4546600" y="1555430"/>
            <a:ext cx="2863851" cy="3757612"/>
            <a:chOff x="4546600" y="1555430"/>
            <a:chExt cx="2863851" cy="37576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A4DFB2D-DB3F-7747-81D4-629F1D3018C0}"/>
                </a:ext>
              </a:extLst>
            </p:cNvPr>
            <p:cNvGrpSpPr/>
            <p:nvPr/>
          </p:nvGrpSpPr>
          <p:grpSpPr>
            <a:xfrm>
              <a:off x="4546600" y="1555430"/>
              <a:ext cx="2863851" cy="3757612"/>
              <a:chOff x="4546600" y="1556544"/>
              <a:chExt cx="2863851" cy="3757612"/>
            </a:xfrm>
          </p:grpSpPr>
          <p:pic>
            <p:nvPicPr>
              <p:cNvPr id="47" name="그림 46" descr="다채로움, 스크린샷, 일렉트릭 블루, 예술이(가) 표시된 사진&#10;&#10;자동 생성된 설명">
                <a:extLst>
                  <a:ext uri="{FF2B5EF4-FFF2-40B4-BE49-F238E27FC236}">
                    <a16:creationId xmlns:a16="http://schemas.microsoft.com/office/drawing/2014/main" id="{075B2EE5-3B6D-DF0D-DDC1-2AF3B2A7F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8" t="3061" r="11201" b="2701"/>
              <a:stretch/>
            </p:blipFill>
            <p:spPr>
              <a:xfrm>
                <a:off x="4546600" y="1556544"/>
                <a:ext cx="2863851" cy="3757612"/>
              </a:xfrm>
              <a:prstGeom prst="roundRect">
                <a:avLst>
                  <a:gd name="adj" fmla="val 2787"/>
                </a:avLst>
              </a:prstGeom>
              <a:blipFill>
                <a:blip r:embed="rId3"/>
                <a:stretch>
                  <a:fillRect/>
                </a:stretch>
              </a:blipFill>
            </p:spPr>
          </p:pic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D3ED2467-87BE-3076-5408-2FC6282DC9DE}"/>
                  </a:ext>
                </a:extLst>
              </p:cNvPr>
              <p:cNvSpPr/>
              <p:nvPr/>
            </p:nvSpPr>
            <p:spPr>
              <a:xfrm>
                <a:off x="4918075" y="5173981"/>
                <a:ext cx="2120900" cy="45719"/>
              </a:xfrm>
              <a:prstGeom prst="roundRect">
                <a:avLst>
                  <a:gd name="adj" fmla="val 4292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2C87CB4-0A21-E089-FC2D-655AD6CF2D05}"/>
                </a:ext>
              </a:extLst>
            </p:cNvPr>
            <p:cNvSpPr txBox="1"/>
            <p:nvPr/>
          </p:nvSpPr>
          <p:spPr>
            <a:xfrm>
              <a:off x="5198102" y="2139114"/>
              <a:ext cx="143340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4:39</a:t>
              </a:r>
              <a:endParaRPr lang="ko-KR" altLang="en-US" sz="50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943F59-5AAE-4EB2-70F1-302F610D2E71}"/>
                </a:ext>
              </a:extLst>
            </p:cNvPr>
            <p:cNvSpPr txBox="1"/>
            <p:nvPr/>
          </p:nvSpPr>
          <p:spPr>
            <a:xfrm>
              <a:off x="5471815" y="1938768"/>
              <a:ext cx="10134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월 </a:t>
              </a:r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24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일 수요일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E66D3F-5F83-89EA-D8FB-06C9ACE30AE7}"/>
              </a:ext>
            </a:extLst>
          </p:cNvPr>
          <p:cNvSpPr/>
          <p:nvPr/>
        </p:nvSpPr>
        <p:spPr>
          <a:xfrm>
            <a:off x="0" y="5336375"/>
            <a:ext cx="12192000" cy="155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FC5E37-9221-D6DF-3B8B-F8E5491DA010}"/>
              </a:ext>
            </a:extLst>
          </p:cNvPr>
          <p:cNvSpPr/>
          <p:nvPr/>
        </p:nvSpPr>
        <p:spPr>
          <a:xfrm>
            <a:off x="0" y="-28575"/>
            <a:ext cx="12192000" cy="15486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7082FD5-350C-0F10-4519-015E1DACB5D7}"/>
              </a:ext>
            </a:extLst>
          </p:cNvPr>
          <p:cNvGrpSpPr/>
          <p:nvPr/>
        </p:nvGrpSpPr>
        <p:grpSpPr>
          <a:xfrm>
            <a:off x="4453874" y="1440553"/>
            <a:ext cx="3322352" cy="3987377"/>
            <a:chOff x="4453874" y="1435311"/>
            <a:chExt cx="3322352" cy="3987377"/>
          </a:xfrm>
        </p:grpSpPr>
        <p:pic>
          <p:nvPicPr>
            <p:cNvPr id="42" name="그림 4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CE1AA88E-9315-A7FB-3AC5-BD64169DA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731"/>
            <a:stretch/>
          </p:blipFill>
          <p:spPr>
            <a:xfrm>
              <a:off x="4453874" y="1435311"/>
              <a:ext cx="108601" cy="3987377"/>
            </a:xfrm>
            <a:prstGeom prst="rect">
              <a:avLst/>
            </a:prstGeom>
          </p:spPr>
        </p:pic>
        <p:pic>
          <p:nvPicPr>
            <p:cNvPr id="43" name="그림 4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D35DC4E0-9EEE-3C91-943F-185DA6029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3"/>
            <a:stretch/>
          </p:blipFill>
          <p:spPr>
            <a:xfrm>
              <a:off x="7394574" y="1435311"/>
              <a:ext cx="381651" cy="3987377"/>
            </a:xfrm>
            <a:prstGeom prst="rect">
              <a:avLst/>
            </a:prstGeom>
          </p:spPr>
        </p:pic>
        <p:pic>
          <p:nvPicPr>
            <p:cNvPr id="44" name="그림 43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4C3D6B91-F141-86BD-F1AC-A6F5CBA33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98"/>
            <a:stretch/>
          </p:blipFill>
          <p:spPr>
            <a:xfrm>
              <a:off x="4453874" y="5314950"/>
              <a:ext cx="3322352" cy="107738"/>
            </a:xfrm>
            <a:prstGeom prst="rect">
              <a:avLst/>
            </a:prstGeom>
          </p:spPr>
        </p:pic>
        <p:pic>
          <p:nvPicPr>
            <p:cNvPr id="45" name="그림 4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AEB987D9-EACF-86E9-51B3-3FCA30758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9"/>
            <a:stretch/>
          </p:blipFill>
          <p:spPr>
            <a:xfrm>
              <a:off x="4453874" y="1435311"/>
              <a:ext cx="3322352" cy="120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70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462116C3-F974-7CE3-F228-88A7770B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74" y="1435311"/>
            <a:ext cx="3322352" cy="39873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5ADD9E-E655-F2D8-98F0-023DE04DA2C6}"/>
              </a:ext>
            </a:extLst>
          </p:cNvPr>
          <p:cNvSpPr/>
          <p:nvPr/>
        </p:nvSpPr>
        <p:spPr>
          <a:xfrm>
            <a:off x="4546600" y="1549400"/>
            <a:ext cx="2863851" cy="3758400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FC2E50-2220-769B-F1FC-98EF460E21DE}"/>
              </a:ext>
            </a:extLst>
          </p:cNvPr>
          <p:cNvSpPr/>
          <p:nvPr/>
        </p:nvSpPr>
        <p:spPr>
          <a:xfrm>
            <a:off x="0" y="0"/>
            <a:ext cx="45465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104FE7-4B7D-B610-1A0E-BF58662802F2}"/>
              </a:ext>
            </a:extLst>
          </p:cNvPr>
          <p:cNvSpPr/>
          <p:nvPr/>
        </p:nvSpPr>
        <p:spPr>
          <a:xfrm>
            <a:off x="7410450" y="0"/>
            <a:ext cx="47815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E66D3F-5F83-89EA-D8FB-06C9ACE30AE7}"/>
              </a:ext>
            </a:extLst>
          </p:cNvPr>
          <p:cNvSpPr/>
          <p:nvPr/>
        </p:nvSpPr>
        <p:spPr>
          <a:xfrm>
            <a:off x="0" y="5307800"/>
            <a:ext cx="12192000" cy="155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FC5E37-9221-D6DF-3B8B-F8E5491DA010}"/>
              </a:ext>
            </a:extLst>
          </p:cNvPr>
          <p:cNvSpPr/>
          <p:nvPr/>
        </p:nvSpPr>
        <p:spPr>
          <a:xfrm>
            <a:off x="0" y="0"/>
            <a:ext cx="12192000" cy="15486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08024B98-5E92-04AD-BE4F-F88F77275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05" y="1752600"/>
            <a:ext cx="360000" cy="360000"/>
          </a:xfrm>
          <a:prstGeom prst="rect">
            <a:avLst/>
          </a:prstGeom>
        </p:spPr>
      </p:pic>
      <p:pic>
        <p:nvPicPr>
          <p:cNvPr id="3" name="그림 2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2F78DC26-630E-9833-771F-5314AF1D4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1752600"/>
            <a:ext cx="360000" cy="360000"/>
          </a:xfrm>
          <a:prstGeom prst="rect">
            <a:avLst/>
          </a:prstGeom>
        </p:spPr>
      </p:pic>
      <p:pic>
        <p:nvPicPr>
          <p:cNvPr id="11" name="그림 10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2A8C97D-C634-4CE0-9722-DFB724C60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56" y="1752600"/>
            <a:ext cx="360000" cy="360000"/>
          </a:xfrm>
          <a:prstGeom prst="roundRect">
            <a:avLst/>
          </a:prstGeom>
        </p:spPr>
      </p:pic>
      <p:pic>
        <p:nvPicPr>
          <p:cNvPr id="12" name="그림 11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9D17393E-9CDD-1D96-A0AE-3CAD62A37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32" y="1753870"/>
            <a:ext cx="360000" cy="360000"/>
          </a:xfrm>
          <a:prstGeom prst="roundRect">
            <a:avLst/>
          </a:prstGeom>
        </p:spPr>
      </p:pic>
      <p:pic>
        <p:nvPicPr>
          <p:cNvPr id="13" name="그림 12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D871FD4F-EB9E-64EF-AF76-150A94089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2268205"/>
            <a:ext cx="360000" cy="360000"/>
          </a:xfrm>
          <a:prstGeom prst="rect">
            <a:avLst/>
          </a:prstGeom>
        </p:spPr>
      </p:pic>
      <p:pic>
        <p:nvPicPr>
          <p:cNvPr id="14" name="그림 13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0F55FB8C-9514-DA6E-9378-EC911F4FAE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05" y="2268205"/>
            <a:ext cx="360000" cy="360000"/>
          </a:xfrm>
          <a:prstGeom prst="roundRect">
            <a:avLst/>
          </a:prstGeom>
        </p:spPr>
      </p:pic>
      <p:pic>
        <p:nvPicPr>
          <p:cNvPr id="15" name="그림 14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4272BC56-3CBE-2C58-06C5-EBA05C86E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80" y="2268205"/>
            <a:ext cx="360000" cy="360000"/>
          </a:xfrm>
          <a:prstGeom prst="roundRect">
            <a:avLst/>
          </a:prstGeom>
        </p:spPr>
      </p:pic>
      <p:pic>
        <p:nvPicPr>
          <p:cNvPr id="49" name="그림 48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3F89055A-0F5B-AE32-0D3E-710A1E60C1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56" y="2268205"/>
            <a:ext cx="360000" cy="360000"/>
          </a:xfrm>
          <a:prstGeom prst="round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FC661E-6E85-DB96-D1D6-7E00E18293E6}"/>
              </a:ext>
            </a:extLst>
          </p:cNvPr>
          <p:cNvGrpSpPr/>
          <p:nvPr/>
        </p:nvGrpSpPr>
        <p:grpSpPr>
          <a:xfrm>
            <a:off x="6845732" y="2268205"/>
            <a:ext cx="360000" cy="360000"/>
            <a:chOff x="6843488" y="2245345"/>
            <a:chExt cx="360000" cy="360000"/>
          </a:xfrm>
        </p:grpSpPr>
        <p:pic>
          <p:nvPicPr>
            <p:cNvPr id="51" name="그림 50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E8FF1B0B-C5DF-8670-2D41-B4061C24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52" name="그림 51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88A0974C-E8FA-CE4F-F3D3-A3744A549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53" name="그림 52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95C0434-D2A2-BF09-18CF-9C4753DA13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2783810"/>
            <a:ext cx="360000" cy="360000"/>
          </a:xfrm>
          <a:prstGeom prst="roundRect">
            <a:avLst>
              <a:gd name="adj" fmla="val 27250"/>
            </a:avLst>
          </a:prstGeom>
        </p:spPr>
      </p:pic>
      <p:pic>
        <p:nvPicPr>
          <p:cNvPr id="54" name="그림 53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ECE68BCA-4F86-F62C-A23F-FE25216433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5220006" y="2783810"/>
            <a:ext cx="358999" cy="360000"/>
          </a:xfrm>
          <a:prstGeom prst="round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C58B209C-CB4C-B21D-3D56-ABCCD6BABB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61155" y="1761904"/>
            <a:ext cx="360000" cy="360000"/>
          </a:xfrm>
          <a:prstGeom prst="roundRect">
            <a:avLst/>
          </a:prstGeom>
        </p:spPr>
      </p:pic>
      <p:pic>
        <p:nvPicPr>
          <p:cNvPr id="55" name="그림 54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8FC05DEA-A14D-9866-FBAF-2B1F218445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00" y="2783810"/>
            <a:ext cx="360000" cy="360000"/>
          </a:xfrm>
          <a:prstGeom prst="roundRect">
            <a:avLst/>
          </a:prstGeom>
        </p:spPr>
      </p:pic>
      <p:pic>
        <p:nvPicPr>
          <p:cNvPr id="56" name="그림 55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FE7618BF-8B28-B640-4FD3-32FE976B90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56" y="2782835"/>
            <a:ext cx="360000" cy="360000"/>
          </a:xfrm>
          <a:prstGeom prst="roundRect">
            <a:avLst/>
          </a:prstGeom>
        </p:spPr>
      </p:pic>
      <p:pic>
        <p:nvPicPr>
          <p:cNvPr id="57" name="그림 56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4FA737BF-51B1-76AF-44AB-6807F908F0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99" y="2782835"/>
            <a:ext cx="572426" cy="360000"/>
          </a:xfrm>
          <a:prstGeom prst="rect">
            <a:avLst/>
          </a:prstGeom>
        </p:spPr>
      </p:pic>
      <p:pic>
        <p:nvPicPr>
          <p:cNvPr id="58" name="그림 5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75D4AD8-7765-718F-BF3A-658D33DBF3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3291899"/>
            <a:ext cx="360000" cy="360000"/>
          </a:xfrm>
          <a:prstGeom prst="roundRect">
            <a:avLst/>
          </a:prstGeom>
        </p:spPr>
      </p:pic>
      <p:pic>
        <p:nvPicPr>
          <p:cNvPr id="59" name="그림 58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231360B7-F194-F31F-FAD9-A08F412C077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05" y="3288101"/>
            <a:ext cx="360000" cy="360000"/>
          </a:xfrm>
          <a:prstGeom prst="round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BB695BB3-BE94-1AE9-1918-1542EAF5F528}"/>
              </a:ext>
            </a:extLst>
          </p:cNvPr>
          <p:cNvGrpSpPr/>
          <p:nvPr/>
        </p:nvGrpSpPr>
        <p:grpSpPr>
          <a:xfrm>
            <a:off x="5765536" y="3288101"/>
            <a:ext cx="360000" cy="360000"/>
            <a:chOff x="1676400" y="885825"/>
            <a:chExt cx="360000" cy="360000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359585F9-59F4-C7D2-4F13-411052A109A7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75A4B61-D8AD-B834-B547-8C00A09008BB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63" name="그림 62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11555B13-A155-A9A4-A5FF-3F1F807594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29" y="3288101"/>
            <a:ext cx="360000" cy="360000"/>
          </a:xfrm>
          <a:prstGeom prst="roundRect">
            <a:avLst/>
          </a:prstGeom>
        </p:spPr>
      </p:pic>
      <p:pic>
        <p:nvPicPr>
          <p:cNvPr id="64" name="그림 63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CAB44197-0E2E-2BAF-586D-33B416B29E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32" y="3294567"/>
            <a:ext cx="360000" cy="360000"/>
          </a:xfrm>
          <a:prstGeom prst="round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D17C2C-4B45-BC5A-A965-591C67DE4D8C}"/>
              </a:ext>
            </a:extLst>
          </p:cNvPr>
          <p:cNvSpPr/>
          <p:nvPr/>
        </p:nvSpPr>
        <p:spPr>
          <a:xfrm>
            <a:off x="-65700" y="0"/>
            <a:ext cx="46017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F6051-6B3D-3ECE-4AFC-64272D0E6248}"/>
              </a:ext>
            </a:extLst>
          </p:cNvPr>
          <p:cNvSpPr/>
          <p:nvPr/>
        </p:nvSpPr>
        <p:spPr>
          <a:xfrm>
            <a:off x="7466625" y="0"/>
            <a:ext cx="47815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11612D-0B29-957C-9320-05E7E36BB465}"/>
              </a:ext>
            </a:extLst>
          </p:cNvPr>
          <p:cNvSpPr/>
          <p:nvPr/>
        </p:nvSpPr>
        <p:spPr>
          <a:xfrm>
            <a:off x="27600" y="5336375"/>
            <a:ext cx="12192000" cy="155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F2749E-F871-D141-2D7F-4AD7CB36B62D}"/>
              </a:ext>
            </a:extLst>
          </p:cNvPr>
          <p:cNvGrpSpPr/>
          <p:nvPr/>
        </p:nvGrpSpPr>
        <p:grpSpPr>
          <a:xfrm>
            <a:off x="4546600" y="-2334693"/>
            <a:ext cx="2863851" cy="3757612"/>
            <a:chOff x="4546600" y="-2334693"/>
            <a:chExt cx="2863851" cy="37576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A4DFB2D-DB3F-7747-81D4-629F1D3018C0}"/>
                </a:ext>
              </a:extLst>
            </p:cNvPr>
            <p:cNvGrpSpPr/>
            <p:nvPr/>
          </p:nvGrpSpPr>
          <p:grpSpPr>
            <a:xfrm>
              <a:off x="4546600" y="-2334693"/>
              <a:ext cx="2863851" cy="3757612"/>
              <a:chOff x="4546600" y="1556544"/>
              <a:chExt cx="2863851" cy="3757612"/>
            </a:xfrm>
          </p:grpSpPr>
          <p:pic>
            <p:nvPicPr>
              <p:cNvPr id="47" name="그림 46" descr="다채로움, 스크린샷, 일렉트릭 블루, 예술이(가) 표시된 사진&#10;&#10;자동 생성된 설명">
                <a:extLst>
                  <a:ext uri="{FF2B5EF4-FFF2-40B4-BE49-F238E27FC236}">
                    <a16:creationId xmlns:a16="http://schemas.microsoft.com/office/drawing/2014/main" id="{075B2EE5-3B6D-DF0D-DDC1-2AF3B2A7F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8" t="3061" r="11201" b="2701"/>
              <a:stretch/>
            </p:blipFill>
            <p:spPr>
              <a:xfrm>
                <a:off x="4546600" y="1556544"/>
                <a:ext cx="2863851" cy="3757612"/>
              </a:xfrm>
              <a:prstGeom prst="roundRect">
                <a:avLst>
                  <a:gd name="adj" fmla="val 2787"/>
                </a:avLst>
              </a:prstGeom>
              <a:blipFill>
                <a:blip r:embed="rId3"/>
                <a:stretch>
                  <a:fillRect/>
                </a:stretch>
              </a:blipFill>
            </p:spPr>
          </p:pic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D3ED2467-87BE-3076-5408-2FC6282DC9DE}"/>
                  </a:ext>
                </a:extLst>
              </p:cNvPr>
              <p:cNvSpPr/>
              <p:nvPr/>
            </p:nvSpPr>
            <p:spPr>
              <a:xfrm>
                <a:off x="4918075" y="5173981"/>
                <a:ext cx="2120900" cy="45719"/>
              </a:xfrm>
              <a:prstGeom prst="roundRect">
                <a:avLst>
                  <a:gd name="adj" fmla="val 4292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7A2542-A319-6DC1-473C-FC22F864EF7D}"/>
                </a:ext>
              </a:extLst>
            </p:cNvPr>
            <p:cNvSpPr txBox="1"/>
            <p:nvPr/>
          </p:nvSpPr>
          <p:spPr>
            <a:xfrm>
              <a:off x="5198102" y="-1706020"/>
              <a:ext cx="143340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4:39</a:t>
              </a:r>
              <a:endParaRPr lang="ko-KR" altLang="en-US" sz="50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2CD7CA-BDBA-3E52-E3B5-AEBAC5C80547}"/>
                </a:ext>
              </a:extLst>
            </p:cNvPr>
            <p:cNvSpPr txBox="1"/>
            <p:nvPr/>
          </p:nvSpPr>
          <p:spPr>
            <a:xfrm>
              <a:off x="5471815" y="-1906366"/>
              <a:ext cx="10134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월 </a:t>
              </a:r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24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일 수요일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7CB758-AA9C-CD35-C291-16CD191D6F59}"/>
              </a:ext>
            </a:extLst>
          </p:cNvPr>
          <p:cNvSpPr/>
          <p:nvPr/>
        </p:nvSpPr>
        <p:spPr>
          <a:xfrm>
            <a:off x="27600" y="-28575"/>
            <a:ext cx="12192000" cy="15486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602A2C6F-48DA-2C61-AD8A-1B9165361FF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4563902" y="4865630"/>
            <a:ext cx="2759396" cy="304625"/>
          </a:xfrm>
          <a:prstGeom prst="roundRect">
            <a:avLst>
              <a:gd name="adj" fmla="val 25397"/>
            </a:avLst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BFF12E49-87EB-7CE5-FBE7-559D07E054D1}"/>
              </a:ext>
            </a:extLst>
          </p:cNvPr>
          <p:cNvGrpSpPr/>
          <p:nvPr/>
        </p:nvGrpSpPr>
        <p:grpSpPr>
          <a:xfrm>
            <a:off x="4453874" y="1440553"/>
            <a:ext cx="3331876" cy="3987377"/>
            <a:chOff x="4453874" y="1435311"/>
            <a:chExt cx="3331876" cy="3987377"/>
          </a:xfrm>
        </p:grpSpPr>
        <p:pic>
          <p:nvPicPr>
            <p:cNvPr id="70" name="그림 69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BF59A9DB-B397-A7D9-327E-505455563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731"/>
            <a:stretch/>
          </p:blipFill>
          <p:spPr>
            <a:xfrm>
              <a:off x="4453874" y="1435311"/>
              <a:ext cx="108601" cy="3987377"/>
            </a:xfrm>
            <a:prstGeom prst="rect">
              <a:avLst/>
            </a:prstGeom>
          </p:spPr>
        </p:pic>
        <p:pic>
          <p:nvPicPr>
            <p:cNvPr id="71" name="그림 70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EA64519-6B2F-1D65-122D-8B0F0E260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3"/>
            <a:stretch/>
          </p:blipFill>
          <p:spPr>
            <a:xfrm>
              <a:off x="7404099" y="1435311"/>
              <a:ext cx="381651" cy="3987377"/>
            </a:xfrm>
            <a:prstGeom prst="rect">
              <a:avLst/>
            </a:prstGeom>
          </p:spPr>
        </p:pic>
        <p:pic>
          <p:nvPicPr>
            <p:cNvPr id="72" name="그림 7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47517F82-C0D1-341A-D901-19169E928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98"/>
            <a:stretch/>
          </p:blipFill>
          <p:spPr>
            <a:xfrm>
              <a:off x="4453874" y="5314950"/>
              <a:ext cx="3322352" cy="107738"/>
            </a:xfrm>
            <a:prstGeom prst="rect">
              <a:avLst/>
            </a:prstGeom>
          </p:spPr>
        </p:pic>
        <p:pic>
          <p:nvPicPr>
            <p:cNvPr id="73" name="그림 7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E4EB32C-6DD6-0578-F949-4E95B30EC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9"/>
            <a:stretch/>
          </p:blipFill>
          <p:spPr>
            <a:xfrm>
              <a:off x="4453874" y="1435311"/>
              <a:ext cx="3322352" cy="120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18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772863-19DB-4CB9-DE1F-5D7AF1DEE950}"/>
              </a:ext>
            </a:extLst>
          </p:cNvPr>
          <p:cNvGrpSpPr/>
          <p:nvPr/>
        </p:nvGrpSpPr>
        <p:grpSpPr>
          <a:xfrm>
            <a:off x="4453874" y="1435311"/>
            <a:ext cx="3322352" cy="3987377"/>
            <a:chOff x="4453874" y="1435311"/>
            <a:chExt cx="3322352" cy="3987377"/>
          </a:xfrm>
        </p:grpSpPr>
        <p:pic>
          <p:nvPicPr>
            <p:cNvPr id="9" name="그림 8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462116C3-F974-7CE3-F228-88A7770B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874" y="1435311"/>
              <a:ext cx="3322352" cy="3987377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55ADD9E-E655-F2D8-98F0-023DE04DA2C6}"/>
                </a:ext>
              </a:extLst>
            </p:cNvPr>
            <p:cNvSpPr/>
            <p:nvPr/>
          </p:nvSpPr>
          <p:spPr>
            <a:xfrm>
              <a:off x="4546600" y="1549400"/>
              <a:ext cx="2863851" cy="3758400"/>
            </a:xfrm>
            <a:prstGeom prst="roundRect">
              <a:avLst>
                <a:gd name="adj" fmla="val 3717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08024B98-5E92-04AD-BE4F-F88F77275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1752600"/>
              <a:ext cx="360000" cy="360000"/>
            </a:xfrm>
            <a:prstGeom prst="rect">
              <a:avLst/>
            </a:prstGeom>
          </p:spPr>
        </p:pic>
        <p:pic>
          <p:nvPicPr>
            <p:cNvPr id="3" name="그림 2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F78DC26-630E-9833-771F-5314AF1D4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1752600"/>
              <a:ext cx="360000" cy="360000"/>
            </a:xfrm>
            <a:prstGeom prst="rect">
              <a:avLst/>
            </a:prstGeom>
          </p:spPr>
        </p:pic>
        <p:pic>
          <p:nvPicPr>
            <p:cNvPr id="11" name="그림 10" descr="장난감, 만화 영화이(가) 표시된 사진&#10;&#10;자동 생성된 설명">
              <a:extLst>
                <a:ext uri="{FF2B5EF4-FFF2-40B4-BE49-F238E27FC236}">
                  <a16:creationId xmlns:a16="http://schemas.microsoft.com/office/drawing/2014/main" id="{A2A8C97D-C634-4CE0-9722-DFB724C6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1752600"/>
              <a:ext cx="360000" cy="360000"/>
            </a:xfrm>
            <a:prstGeom prst="roundRect">
              <a:avLst/>
            </a:prstGeom>
          </p:spPr>
        </p:pic>
        <p:pic>
          <p:nvPicPr>
            <p:cNvPr id="12" name="그림 11" descr="그래픽, 그린, 폰트, 로고이(가) 표시된 사진&#10;&#10;자동 생성된 설명">
              <a:extLst>
                <a:ext uri="{FF2B5EF4-FFF2-40B4-BE49-F238E27FC236}">
                  <a16:creationId xmlns:a16="http://schemas.microsoft.com/office/drawing/2014/main" id="{9D17393E-9CDD-1D96-A0AE-3CAD62A3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1753870"/>
              <a:ext cx="360000" cy="360000"/>
            </a:xfrm>
            <a:prstGeom prst="roundRect">
              <a:avLst/>
            </a:prstGeom>
          </p:spPr>
        </p:pic>
        <p:pic>
          <p:nvPicPr>
            <p:cNvPr id="13" name="그림 12" descr="폰트, 텍스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D871FD4F-EB9E-64EF-AF76-150A94089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268205"/>
              <a:ext cx="360000" cy="360000"/>
            </a:xfrm>
            <a:prstGeom prst="rect">
              <a:avLst/>
            </a:prstGeom>
          </p:spPr>
        </p:pic>
        <p:pic>
          <p:nvPicPr>
            <p:cNvPr id="14" name="그림 13" descr="그래픽, 폰트, 로고, 상징이(가) 표시된 사진&#10;&#10;자동 생성된 설명">
              <a:extLst>
                <a:ext uri="{FF2B5EF4-FFF2-40B4-BE49-F238E27FC236}">
                  <a16:creationId xmlns:a16="http://schemas.microsoft.com/office/drawing/2014/main" id="{0F55FB8C-9514-DA6E-9378-EC911F4FA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2268205"/>
              <a:ext cx="360000" cy="360000"/>
            </a:xfrm>
            <a:prstGeom prst="roundRect">
              <a:avLst/>
            </a:prstGeom>
          </p:spPr>
        </p:pic>
        <p:pic>
          <p:nvPicPr>
            <p:cNvPr id="15" name="그림 14" descr="그래픽, 다채로움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4272BC56-3CBE-2C58-06C5-EBA05C86E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780" y="2268205"/>
              <a:ext cx="360000" cy="360000"/>
            </a:xfrm>
            <a:prstGeom prst="roundRect">
              <a:avLst/>
            </a:prstGeom>
          </p:spPr>
        </p:pic>
        <p:pic>
          <p:nvPicPr>
            <p:cNvPr id="49" name="그림 4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3F89055A-0F5B-AE32-0D3E-710A1E60C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2268205"/>
              <a:ext cx="360000" cy="360000"/>
            </a:xfrm>
            <a:prstGeom prst="round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7FC661E-6E85-DB96-D1D6-7E00E18293E6}"/>
                </a:ext>
              </a:extLst>
            </p:cNvPr>
            <p:cNvGrpSpPr/>
            <p:nvPr/>
          </p:nvGrpSpPr>
          <p:grpSpPr>
            <a:xfrm>
              <a:off x="6845732" y="2268205"/>
              <a:ext cx="360000" cy="360000"/>
              <a:chOff x="6843488" y="2245345"/>
              <a:chExt cx="360000" cy="360000"/>
            </a:xfrm>
          </p:grpSpPr>
          <p:pic>
            <p:nvPicPr>
              <p:cNvPr id="51" name="그림 50" descr="로고, 그래픽, 클립아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E8FF1B0B-C5DF-8670-2D41-B4061C243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3488" y="2245345"/>
                <a:ext cx="360000" cy="360000"/>
              </a:xfrm>
              <a:prstGeom prst="roundRect">
                <a:avLst/>
              </a:prstGeom>
            </p:spPr>
          </p:pic>
          <p:pic>
            <p:nvPicPr>
              <p:cNvPr id="52" name="그림 51" descr="그래픽, 클립아트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88A0974C-E8FA-CE4F-F3D3-A3744A549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3968" y="2283445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53" name="그림 52" descr="로고, 상징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95C0434-D2A2-BF09-18CF-9C4753DA1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783810"/>
              <a:ext cx="360000" cy="360000"/>
            </a:xfrm>
            <a:prstGeom prst="roundRect">
              <a:avLst>
                <a:gd name="adj" fmla="val 27250"/>
              </a:avLst>
            </a:prstGeom>
          </p:spPr>
        </p:pic>
        <p:pic>
          <p:nvPicPr>
            <p:cNvPr id="54" name="그림 53" descr="텍스트, 로고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CE68BCA-4F86-F62C-A23F-FE2521643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1" t="13612" r="14899" b="20929"/>
            <a:stretch/>
          </p:blipFill>
          <p:spPr>
            <a:xfrm>
              <a:off x="5220006" y="2783810"/>
              <a:ext cx="358999" cy="360000"/>
            </a:xfrm>
            <a:prstGeom prst="round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C58B209C-CB4C-B21D-3D56-ABCCD6BAB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61155" y="1761904"/>
              <a:ext cx="360000" cy="360000"/>
            </a:xfrm>
            <a:prstGeom prst="roundRect">
              <a:avLst/>
            </a:prstGeom>
          </p:spPr>
        </p:pic>
        <p:pic>
          <p:nvPicPr>
            <p:cNvPr id="55" name="그림 54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8FC05DEA-A14D-9866-FBAF-2B1F2184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600" y="2783810"/>
              <a:ext cx="360000" cy="360000"/>
            </a:xfrm>
            <a:prstGeom prst="roundRect">
              <a:avLst/>
            </a:prstGeom>
          </p:spPr>
        </p:pic>
        <p:pic>
          <p:nvPicPr>
            <p:cNvPr id="56" name="그림 55" descr="그래픽, 상징, 폰트, 레드이(가) 표시된 사진&#10;&#10;자동 생성된 설명">
              <a:extLst>
                <a:ext uri="{FF2B5EF4-FFF2-40B4-BE49-F238E27FC236}">
                  <a16:creationId xmlns:a16="http://schemas.microsoft.com/office/drawing/2014/main" id="{FE7618BF-8B28-B640-4FD3-32FE976B9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2782835"/>
              <a:ext cx="360000" cy="360000"/>
            </a:xfrm>
            <a:prstGeom prst="roundRect">
              <a:avLst/>
            </a:prstGeom>
          </p:spPr>
        </p:pic>
        <p:pic>
          <p:nvPicPr>
            <p:cNvPr id="57" name="그림 56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4FA737BF-51B1-76AF-44AB-6807F908F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999" y="2782835"/>
              <a:ext cx="572426" cy="360000"/>
            </a:xfrm>
            <a:prstGeom prst="rect">
              <a:avLst/>
            </a:prstGeom>
          </p:spPr>
        </p:pic>
        <p:pic>
          <p:nvPicPr>
            <p:cNvPr id="58" name="그림 57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975D4AD8-7765-718F-BF3A-658D33DBF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3291899"/>
              <a:ext cx="360000" cy="360000"/>
            </a:xfrm>
            <a:prstGeom prst="roundRect">
              <a:avLst/>
            </a:prstGeom>
          </p:spPr>
        </p:pic>
        <p:pic>
          <p:nvPicPr>
            <p:cNvPr id="59" name="그림 58" descr="클립아트, 그래픽, 그래픽 디자인, 만화 영화이(가) 표시된 사진&#10;&#10;자동 생성된 설명">
              <a:extLst>
                <a:ext uri="{FF2B5EF4-FFF2-40B4-BE49-F238E27FC236}">
                  <a16:creationId xmlns:a16="http://schemas.microsoft.com/office/drawing/2014/main" id="{231360B7-F194-F31F-FAD9-A08F412C0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3288101"/>
              <a:ext cx="360000" cy="360000"/>
            </a:xfrm>
            <a:prstGeom prst="round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B695BB3-BE94-1AE9-1918-1542EAF5F528}"/>
                </a:ext>
              </a:extLst>
            </p:cNvPr>
            <p:cNvGrpSpPr/>
            <p:nvPr/>
          </p:nvGrpSpPr>
          <p:grpSpPr>
            <a:xfrm>
              <a:off x="5765536" y="3288101"/>
              <a:ext cx="360000" cy="360000"/>
              <a:chOff x="1676400" y="885825"/>
              <a:chExt cx="360000" cy="360000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359585F9-59F4-C7D2-4F13-411052A109A7}"/>
                  </a:ext>
                </a:extLst>
              </p:cNvPr>
              <p:cNvSpPr/>
              <p:nvPr/>
            </p:nvSpPr>
            <p:spPr>
              <a:xfrm>
                <a:off x="1676400" y="885825"/>
                <a:ext cx="360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375A4B61-D8AD-B834-B547-8C00A09008BB}"/>
                  </a:ext>
                </a:extLst>
              </p:cNvPr>
              <p:cNvPicPr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3525" y="928291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63" name="그림 62" descr="그린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11555B13-A155-A9A4-A5FF-3F1F80759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429" y="3288101"/>
              <a:ext cx="360000" cy="360000"/>
            </a:xfrm>
            <a:prstGeom prst="roundRect">
              <a:avLst/>
            </a:prstGeom>
          </p:spPr>
        </p:pic>
        <p:pic>
          <p:nvPicPr>
            <p:cNvPr id="64" name="그림 63" descr="그래픽, 그래픽 디자인, 디자인, 로고이(가) 표시된 사진&#10;&#10;자동 생성된 설명">
              <a:extLst>
                <a:ext uri="{FF2B5EF4-FFF2-40B4-BE49-F238E27FC236}">
                  <a16:creationId xmlns:a16="http://schemas.microsoft.com/office/drawing/2014/main" id="{CAB44197-0E2E-2BAF-586D-33B416B2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3294567"/>
              <a:ext cx="360000" cy="360000"/>
            </a:xfrm>
            <a:prstGeom prst="roundRect">
              <a:avLst/>
            </a:prstGeom>
          </p:spPr>
        </p:pic>
        <p:pic>
          <p:nvPicPr>
            <p:cNvPr id="74" name="그림 73" descr="전자제품, 정보기기, 멀티미디어, 통신 장치이(가) 표시된 사진&#10;&#10;자동 생성된 설명">
              <a:extLst>
                <a:ext uri="{FF2B5EF4-FFF2-40B4-BE49-F238E27FC236}">
                  <a16:creationId xmlns:a16="http://schemas.microsoft.com/office/drawing/2014/main" id="{602A2C6F-48DA-2C61-AD8A-1B9165361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" t="89535" r="7996" b="3299"/>
            <a:stretch/>
          </p:blipFill>
          <p:spPr>
            <a:xfrm>
              <a:off x="4563902" y="4865630"/>
              <a:ext cx="2759396" cy="304625"/>
            </a:xfrm>
            <a:prstGeom prst="roundRect">
              <a:avLst>
                <a:gd name="adj" fmla="val 2539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406811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27F8B4-B8C6-6954-470B-B2BEC7EC4216}"/>
              </a:ext>
            </a:extLst>
          </p:cNvPr>
          <p:cNvGrpSpPr/>
          <p:nvPr/>
        </p:nvGrpSpPr>
        <p:grpSpPr>
          <a:xfrm rot="16200000">
            <a:off x="2337664" y="-1264268"/>
            <a:ext cx="7383320" cy="8861215"/>
            <a:chOff x="4453874" y="1435312"/>
            <a:chExt cx="3322352" cy="3987379"/>
          </a:xfrm>
        </p:grpSpPr>
        <p:pic>
          <p:nvPicPr>
            <p:cNvPr id="4" name="그림 3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B495CC8E-B824-0A97-3BC7-B398DCF6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874" y="1435312"/>
              <a:ext cx="3322352" cy="3987379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DC772B-F9B8-49FE-8A93-7C0274EF8E3D}"/>
                </a:ext>
              </a:extLst>
            </p:cNvPr>
            <p:cNvSpPr/>
            <p:nvPr/>
          </p:nvSpPr>
          <p:spPr>
            <a:xfrm>
              <a:off x="4546600" y="1549401"/>
              <a:ext cx="2863851" cy="3758403"/>
            </a:xfrm>
            <a:prstGeom prst="roundRect">
              <a:avLst>
                <a:gd name="adj" fmla="val 3717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8842271C-F8CB-AD7A-1ED1-7466ED22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1752602"/>
              <a:ext cx="360000" cy="360000"/>
            </a:xfrm>
            <a:prstGeom prst="rect">
              <a:avLst/>
            </a:prstGeom>
          </p:spPr>
        </p:pic>
        <p:pic>
          <p:nvPicPr>
            <p:cNvPr id="7" name="그림 6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E065733-F3A6-CC30-F2E1-EC88C5D4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1752602"/>
              <a:ext cx="360000" cy="360000"/>
            </a:xfrm>
            <a:prstGeom prst="rect">
              <a:avLst/>
            </a:prstGeom>
          </p:spPr>
        </p:pic>
        <p:pic>
          <p:nvPicPr>
            <p:cNvPr id="8" name="그림 7" descr="장난감, 만화 영화이(가) 표시된 사진&#10;&#10;자동 생성된 설명">
              <a:extLst>
                <a:ext uri="{FF2B5EF4-FFF2-40B4-BE49-F238E27FC236}">
                  <a16:creationId xmlns:a16="http://schemas.microsoft.com/office/drawing/2014/main" id="{AEB5D128-8D22-49DC-180A-66FA2162D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1752601"/>
              <a:ext cx="360000" cy="360000"/>
            </a:xfrm>
            <a:prstGeom prst="roundRect">
              <a:avLst/>
            </a:prstGeom>
          </p:spPr>
        </p:pic>
        <p:pic>
          <p:nvPicPr>
            <p:cNvPr id="9" name="그림 8" descr="그래픽, 그린, 폰트, 로고이(가) 표시된 사진&#10;&#10;자동 생성된 설명">
              <a:extLst>
                <a:ext uri="{FF2B5EF4-FFF2-40B4-BE49-F238E27FC236}">
                  <a16:creationId xmlns:a16="http://schemas.microsoft.com/office/drawing/2014/main" id="{B02FC214-88E3-322B-3B75-2FB79801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1753871"/>
              <a:ext cx="360000" cy="360000"/>
            </a:xfrm>
            <a:prstGeom prst="roundRect">
              <a:avLst/>
            </a:prstGeom>
          </p:spPr>
        </p:pic>
        <p:pic>
          <p:nvPicPr>
            <p:cNvPr id="10" name="그림 9" descr="폰트, 텍스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59772BE6-DD10-28B8-F90E-B2DC916AE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268207"/>
              <a:ext cx="360000" cy="360000"/>
            </a:xfrm>
            <a:prstGeom prst="rect">
              <a:avLst/>
            </a:prstGeom>
          </p:spPr>
        </p:pic>
        <p:pic>
          <p:nvPicPr>
            <p:cNvPr id="11" name="그림 10" descr="그래픽, 폰트, 로고, 상징이(가) 표시된 사진&#10;&#10;자동 생성된 설명">
              <a:extLst>
                <a:ext uri="{FF2B5EF4-FFF2-40B4-BE49-F238E27FC236}">
                  <a16:creationId xmlns:a16="http://schemas.microsoft.com/office/drawing/2014/main" id="{D80A964D-7061-DA7C-E6C6-96979B46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2268207"/>
              <a:ext cx="360000" cy="360000"/>
            </a:xfrm>
            <a:prstGeom prst="roundRect">
              <a:avLst/>
            </a:prstGeom>
          </p:spPr>
        </p:pic>
        <p:pic>
          <p:nvPicPr>
            <p:cNvPr id="12" name="그림 11" descr="그래픽, 다채로움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1E2D3324-01B5-7F1B-6F39-9E95D99C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780" y="2268207"/>
              <a:ext cx="360000" cy="360000"/>
            </a:xfrm>
            <a:prstGeom prst="roundRect">
              <a:avLst/>
            </a:prstGeom>
          </p:spPr>
        </p:pic>
        <p:pic>
          <p:nvPicPr>
            <p:cNvPr id="13" name="그림 12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D6282133-1D9C-BC75-9E5B-4AC9A7204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2268207"/>
              <a:ext cx="360000" cy="360000"/>
            </a:xfrm>
            <a:prstGeom prst="round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7678E6E-4F9E-BB00-4B1F-A35F71809A1D}"/>
                </a:ext>
              </a:extLst>
            </p:cNvPr>
            <p:cNvGrpSpPr/>
            <p:nvPr/>
          </p:nvGrpSpPr>
          <p:grpSpPr>
            <a:xfrm>
              <a:off x="6845732" y="2268207"/>
              <a:ext cx="360000" cy="360000"/>
              <a:chOff x="6843488" y="2245345"/>
              <a:chExt cx="360000" cy="360000"/>
            </a:xfrm>
          </p:grpSpPr>
          <p:pic>
            <p:nvPicPr>
              <p:cNvPr id="29" name="그림 28" descr="로고, 그래픽, 클립아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48349368-81E7-7950-E75E-4E407BFB1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3488" y="2245345"/>
                <a:ext cx="360000" cy="360000"/>
              </a:xfrm>
              <a:prstGeom prst="roundRect">
                <a:avLst/>
              </a:prstGeom>
            </p:spPr>
          </p:pic>
          <p:pic>
            <p:nvPicPr>
              <p:cNvPr id="30" name="그림 29" descr="그래픽, 클립아트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9E921D56-FCF0-CED4-4A5A-7CAD30294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3968" y="2283445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15" name="그림 14" descr="로고, 상징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4E3AC4F-554D-5781-BC7F-219625448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783812"/>
              <a:ext cx="360000" cy="360000"/>
            </a:xfrm>
            <a:prstGeom prst="roundRect">
              <a:avLst>
                <a:gd name="adj" fmla="val 27250"/>
              </a:avLst>
            </a:prstGeom>
          </p:spPr>
        </p:pic>
        <p:pic>
          <p:nvPicPr>
            <p:cNvPr id="16" name="그림 15" descr="텍스트, 로고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78A0129-6AD1-E800-A13E-CFC684B26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1" t="13612" r="14899" b="20929"/>
            <a:stretch/>
          </p:blipFill>
          <p:spPr>
            <a:xfrm>
              <a:off x="5220006" y="2783812"/>
              <a:ext cx="358999" cy="360000"/>
            </a:xfrm>
            <a:prstGeom prst="round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9C9DE1BD-709D-CCCB-2F41-4ADCACB0E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61156" y="1761905"/>
              <a:ext cx="360000" cy="360000"/>
            </a:xfrm>
            <a:prstGeom prst="roundRect">
              <a:avLst/>
            </a:prstGeom>
          </p:spPr>
        </p:pic>
        <p:pic>
          <p:nvPicPr>
            <p:cNvPr id="18" name="그림 17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177A93D2-291E-F9E3-870E-0CE81891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601" y="2783812"/>
              <a:ext cx="360000" cy="360000"/>
            </a:xfrm>
            <a:prstGeom prst="roundRect">
              <a:avLst/>
            </a:prstGeom>
          </p:spPr>
        </p:pic>
        <p:pic>
          <p:nvPicPr>
            <p:cNvPr id="19" name="그림 18" descr="그래픽, 상징, 폰트, 레드이(가) 표시된 사진&#10;&#10;자동 생성된 설명">
              <a:extLst>
                <a:ext uri="{FF2B5EF4-FFF2-40B4-BE49-F238E27FC236}">
                  <a16:creationId xmlns:a16="http://schemas.microsoft.com/office/drawing/2014/main" id="{49987C5B-BE1B-F74F-1D3B-857A63FE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7" y="2782837"/>
              <a:ext cx="360000" cy="360000"/>
            </a:xfrm>
            <a:prstGeom prst="roundRect">
              <a:avLst/>
            </a:prstGeom>
          </p:spPr>
        </p:pic>
        <p:pic>
          <p:nvPicPr>
            <p:cNvPr id="20" name="그림 19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65A2616E-37B3-0D0C-37C4-CED187C7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999" y="2782837"/>
              <a:ext cx="572426" cy="360000"/>
            </a:xfrm>
            <a:prstGeom prst="rect">
              <a:avLst/>
            </a:prstGeom>
          </p:spPr>
        </p:pic>
        <p:pic>
          <p:nvPicPr>
            <p:cNvPr id="21" name="그림 20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F732411E-18B5-D49F-E56B-25C152EF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3291901"/>
              <a:ext cx="360000" cy="360000"/>
            </a:xfrm>
            <a:prstGeom prst="roundRect">
              <a:avLst/>
            </a:prstGeom>
          </p:spPr>
        </p:pic>
        <p:pic>
          <p:nvPicPr>
            <p:cNvPr id="22" name="그림 21" descr="클립아트, 그래픽, 그래픽 디자인, 만화 영화이(가) 표시된 사진&#10;&#10;자동 생성된 설명">
              <a:extLst>
                <a:ext uri="{FF2B5EF4-FFF2-40B4-BE49-F238E27FC236}">
                  <a16:creationId xmlns:a16="http://schemas.microsoft.com/office/drawing/2014/main" id="{0C46DA3E-457B-2181-680D-5D7EE7F0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3288103"/>
              <a:ext cx="360000" cy="360000"/>
            </a:xfrm>
            <a:prstGeom prst="round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8811050-686D-38F3-D433-DC09D1F26F4D}"/>
                </a:ext>
              </a:extLst>
            </p:cNvPr>
            <p:cNvGrpSpPr/>
            <p:nvPr/>
          </p:nvGrpSpPr>
          <p:grpSpPr>
            <a:xfrm>
              <a:off x="5765536" y="3288103"/>
              <a:ext cx="360000" cy="360000"/>
              <a:chOff x="1676400" y="885825"/>
              <a:chExt cx="360000" cy="360000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3DCEB43-418C-C37D-1484-CEC8DFC15C6F}"/>
                  </a:ext>
                </a:extLst>
              </p:cNvPr>
              <p:cNvSpPr/>
              <p:nvPr/>
            </p:nvSpPr>
            <p:spPr>
              <a:xfrm>
                <a:off x="1676400" y="885825"/>
                <a:ext cx="360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432963C6-EF94-F90B-1D34-8AEB4B033E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3525" y="928291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24" name="그림 23" descr="그린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F10FA716-75D4-DA09-54C5-0493A387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429" y="3288103"/>
              <a:ext cx="360000" cy="360000"/>
            </a:xfrm>
            <a:prstGeom prst="roundRect">
              <a:avLst/>
            </a:prstGeom>
          </p:spPr>
        </p:pic>
        <p:pic>
          <p:nvPicPr>
            <p:cNvPr id="25" name="그림 24" descr="그래픽, 그래픽 디자인, 디자인, 로고이(가) 표시된 사진&#10;&#10;자동 생성된 설명">
              <a:extLst>
                <a:ext uri="{FF2B5EF4-FFF2-40B4-BE49-F238E27FC236}">
                  <a16:creationId xmlns:a16="http://schemas.microsoft.com/office/drawing/2014/main" id="{943FD1AC-31B5-9ECC-6BDD-6C2EBCA4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3294569"/>
              <a:ext cx="360000" cy="360000"/>
            </a:xfrm>
            <a:prstGeom prst="roundRect">
              <a:avLst/>
            </a:prstGeom>
          </p:spPr>
        </p:pic>
        <p:pic>
          <p:nvPicPr>
            <p:cNvPr id="26" name="그림 25" descr="전자제품, 정보기기, 멀티미디어, 통신 장치이(가) 표시된 사진&#10;&#10;자동 생성된 설명">
              <a:extLst>
                <a:ext uri="{FF2B5EF4-FFF2-40B4-BE49-F238E27FC236}">
                  <a16:creationId xmlns:a16="http://schemas.microsoft.com/office/drawing/2014/main" id="{B4593603-7196-B70A-9BE9-F0A056F77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" t="89535" r="7996" b="3299"/>
            <a:stretch/>
          </p:blipFill>
          <p:spPr>
            <a:xfrm>
              <a:off x="4563902" y="4865630"/>
              <a:ext cx="2759396" cy="304625"/>
            </a:xfrm>
            <a:prstGeom prst="roundRect">
              <a:avLst>
                <a:gd name="adj" fmla="val 2539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04426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37664" y="-1264267"/>
            <a:ext cx="7383320" cy="886121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846245" y="-706438"/>
            <a:ext cx="6364385" cy="8352358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3835" y="4357603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3835" y="5556914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3833" y="1943609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5556914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4357603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3144718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19436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 rot="16200000"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5509" y="5556914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 rot="16200000">
            <a:off x="4596621" y="4356491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2324509" y="3152771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5509" y="3147338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3342" y="1943606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24643" y="5556914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16203" y="4357603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 rot="16200000">
            <a:off x="5716203" y="3143038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16203" y="1856554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 rot="16200000">
            <a:off x="6494326" y="3208870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 rot="16200000">
            <a:off x="5926291" y="2324359"/>
            <a:ext cx="206067" cy="88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6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37664" y="-1264267"/>
            <a:ext cx="7383320" cy="886121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846245" y="-706438"/>
            <a:ext cx="6364385" cy="8352358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 rot="16200000">
            <a:off x="5926291" y="2324359"/>
            <a:ext cx="206067" cy="88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4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7052312" y="2204017"/>
            <a:ext cx="524148" cy="420427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37664" y="-1264267"/>
            <a:ext cx="7383320" cy="886121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846245" y="-706438"/>
            <a:ext cx="6364385" cy="8352358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 rot="16200000">
            <a:off x="5926291" y="2324359"/>
            <a:ext cx="206067" cy="8861215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>
            <a:off x="6887183" y="1991234"/>
            <a:ext cx="800034" cy="8000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25" y="2081681"/>
            <a:ext cx="640800" cy="6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9850" y="-2276542"/>
            <a:ext cx="6364385" cy="11492566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08B4845-638F-9E56-7E41-C90BA15DBDEA}"/>
              </a:ext>
            </a:extLst>
          </p:cNvPr>
          <p:cNvSpPr/>
          <p:nvPr/>
        </p:nvSpPr>
        <p:spPr>
          <a:xfrm>
            <a:off x="365760" y="287548"/>
            <a:ext cx="11492566" cy="6364386"/>
          </a:xfrm>
          <a:prstGeom prst="roundRect">
            <a:avLst>
              <a:gd name="adj" fmla="val 34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44DBD2E2-916E-F438-6345-7E6DA1288D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46" y="2551162"/>
            <a:ext cx="1800000" cy="18000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CA4A9AE5-9037-FE82-3327-C975AF75B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5103" y="2551162"/>
            <a:ext cx="4735781" cy="21214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473FF5-7045-B033-3B75-B423E2914348}"/>
              </a:ext>
            </a:extLst>
          </p:cNvPr>
          <p:cNvSpPr txBox="1"/>
          <p:nvPr/>
        </p:nvSpPr>
        <p:spPr>
          <a:xfrm>
            <a:off x="4516503" y="1868041"/>
            <a:ext cx="2488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사진으로 얘기하다</a:t>
            </a:r>
          </a:p>
        </p:txBody>
      </p:sp>
    </p:spTree>
    <p:extLst>
      <p:ext uri="{BB962C8B-B14F-4D97-AF65-F5344CB8AC3E}">
        <p14:creationId xmlns:p14="http://schemas.microsoft.com/office/powerpoint/2010/main" val="1204098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</p:spTree>
    <p:extLst>
      <p:ext uri="{BB962C8B-B14F-4D97-AF65-F5344CB8AC3E}">
        <p14:creationId xmlns:p14="http://schemas.microsoft.com/office/powerpoint/2010/main" val="15661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D03FA2C-04F5-0406-9C0E-073372618DD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5" t="32416" r="52798" b="26606"/>
          <a:stretch/>
        </p:blipFill>
        <p:spPr>
          <a:xfrm>
            <a:off x="4379518" y="2256638"/>
            <a:ext cx="1426129" cy="28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4224FC6-D693-CB7B-EC90-F20C63285803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213151-BA42-B6F9-C0BC-4073EC6819F8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63068C1-9DBE-E287-2B0A-09B50CCC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0822502"/>
                  </p:ext>
                </p:extLst>
              </p:nvPr>
            </p:nvGraphicFramePr>
            <p:xfrm>
              <a:off x="4453536" y="1434693"/>
              <a:ext cx="3320710" cy="39886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0710" cy="398861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73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3536" y="1434693"/>
                <a:ext cx="3320710" cy="3988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616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2255C96-7340-135C-D0AF-E2C9F8E4AFC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32416" r="52523" b="26116"/>
          <a:stretch/>
        </p:blipFill>
        <p:spPr>
          <a:xfrm>
            <a:off x="4329184" y="2256638"/>
            <a:ext cx="1510019" cy="28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9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2255C96-7340-135C-D0AF-E2C9F8E4AFC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32416" r="52523" b="26116"/>
          <a:stretch/>
        </p:blipFill>
        <p:spPr>
          <a:xfrm>
            <a:off x="4329184" y="2256638"/>
            <a:ext cx="1510019" cy="2843867"/>
          </a:xfrm>
          <a:prstGeom prst="rect">
            <a:avLst/>
          </a:prstGeom>
        </p:spPr>
      </p:pic>
      <p:pic>
        <p:nvPicPr>
          <p:cNvPr id="3" name="그림 2" descr="텍스트, 컴퓨터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FE339687-2524-EF03-0731-A77472FEA11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7" t="11540" r="9798" b="23584"/>
          <a:stretch/>
        </p:blipFill>
        <p:spPr>
          <a:xfrm>
            <a:off x="7215412" y="924025"/>
            <a:ext cx="3680386" cy="44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6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2255C96-7340-135C-D0AF-E2C9F8E4AFC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32416" r="52523" b="26116"/>
          <a:stretch/>
        </p:blipFill>
        <p:spPr>
          <a:xfrm>
            <a:off x="4329184" y="2256638"/>
            <a:ext cx="1510019" cy="2843867"/>
          </a:xfrm>
          <a:prstGeom prst="rect">
            <a:avLst/>
          </a:prstGeom>
        </p:spPr>
      </p:pic>
      <p:pic>
        <p:nvPicPr>
          <p:cNvPr id="3" name="그림 2" descr="텍스트, 컴퓨터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FE339687-2524-EF03-0731-A77472FEA11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7" t="11540" r="9798" b="23584"/>
          <a:stretch/>
        </p:blipFill>
        <p:spPr>
          <a:xfrm>
            <a:off x="7215412" y="924025"/>
            <a:ext cx="3680386" cy="4417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086B87F-0438-019E-772B-0FC1ACDCF574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7" t="12772" r="5185" b="16772"/>
          <a:stretch/>
        </p:blipFill>
        <p:spPr>
          <a:xfrm>
            <a:off x="6246796" y="875899"/>
            <a:ext cx="5313145" cy="483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1373C04-D7BC-1F58-FA10-A50A4658F71C}"/>
              </a:ext>
            </a:extLst>
          </p:cNvPr>
          <p:cNvGrpSpPr/>
          <p:nvPr/>
        </p:nvGrpSpPr>
        <p:grpSpPr>
          <a:xfrm>
            <a:off x="1" y="-525319"/>
            <a:ext cx="12192004" cy="7383320"/>
            <a:chOff x="1" y="-525319"/>
            <a:chExt cx="12192004" cy="7383320"/>
          </a:xfrm>
        </p:grpSpPr>
        <p:pic>
          <p:nvPicPr>
            <p:cNvPr id="2" name="그림 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9E47B30-91A3-FC69-348A-B34CF17D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21"/>
            <a:stretch/>
          </p:blipFill>
          <p:spPr>
            <a:xfrm rot="16200000">
              <a:off x="8251692" y="2917688"/>
              <a:ext cx="7383320" cy="497306"/>
            </a:xfrm>
            <a:prstGeom prst="rect">
              <a:avLst/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FBD7B9A-7A2E-014E-E34E-24BF9F740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11"/>
            <a:stretch/>
          </p:blipFill>
          <p:spPr>
            <a:xfrm rot="16200000">
              <a:off x="-3369213" y="2843895"/>
              <a:ext cx="7383320" cy="644892"/>
            </a:xfrm>
            <a:prstGeom prst="rect">
              <a:avLst/>
            </a:prstGeom>
          </p:spPr>
        </p:pic>
        <p:pic>
          <p:nvPicPr>
            <p:cNvPr id="5" name="그림 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1068450A-99F6-B7EB-7C82-11C373E4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3" r="7115"/>
            <a:stretch/>
          </p:blipFill>
          <p:spPr>
            <a:xfrm rot="16200000">
              <a:off x="5941999" y="-5941998"/>
              <a:ext cx="308009" cy="12192003"/>
            </a:xfrm>
            <a:prstGeom prst="rect">
              <a:avLst/>
            </a:prstGeom>
          </p:spPr>
        </p:pic>
        <p:pic>
          <p:nvPicPr>
            <p:cNvPr id="6" name="그림 5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EC828846-AA9A-2956-D5BE-14973CE3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76"/>
            <a:stretch/>
          </p:blipFill>
          <p:spPr>
            <a:xfrm rot="16200000">
              <a:off x="5973280" y="639276"/>
              <a:ext cx="245445" cy="1219200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6D953B-1718-F50D-60A7-315F2D7D040B}"/>
                </a:ext>
              </a:extLst>
            </p:cNvPr>
            <p:cNvSpPr/>
            <p:nvPr/>
          </p:nvSpPr>
          <p:spPr>
            <a:xfrm>
              <a:off x="365760" y="298384"/>
              <a:ext cx="11540692" cy="6304544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621375E-2E54-1CD9-C852-9CBCF7CC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7" y="310316"/>
            <a:ext cx="11555655" cy="6302237"/>
          </a:xfrm>
          <a:prstGeom prst="roundRect">
            <a:avLst>
              <a:gd name="adj" fmla="val 2452"/>
            </a:avLst>
          </a:prstGeom>
        </p:spPr>
      </p:pic>
      <p:sp>
        <p:nvSpPr>
          <p:cNvPr id="19" name="사각형: 둥근 한쪽 모서리 18">
            <a:extLst>
              <a:ext uri="{FF2B5EF4-FFF2-40B4-BE49-F238E27FC236}">
                <a16:creationId xmlns:a16="http://schemas.microsoft.com/office/drawing/2014/main" id="{580BBFD2-D577-E112-33D2-59C8BFE797CA}"/>
              </a:ext>
            </a:extLst>
          </p:cNvPr>
          <p:cNvSpPr/>
          <p:nvPr/>
        </p:nvSpPr>
        <p:spPr>
          <a:xfrm rot="10800000" flipH="1">
            <a:off x="9827394" y="789271"/>
            <a:ext cx="2069433" cy="5823280"/>
          </a:xfrm>
          <a:prstGeom prst="round1Rect">
            <a:avLst>
              <a:gd name="adj" fmla="val 8394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88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1373C04-D7BC-1F58-FA10-A50A4658F71C}"/>
              </a:ext>
            </a:extLst>
          </p:cNvPr>
          <p:cNvGrpSpPr/>
          <p:nvPr/>
        </p:nvGrpSpPr>
        <p:grpSpPr>
          <a:xfrm>
            <a:off x="1" y="-525319"/>
            <a:ext cx="12192004" cy="7383320"/>
            <a:chOff x="1" y="-525319"/>
            <a:chExt cx="12192004" cy="7383320"/>
          </a:xfrm>
        </p:grpSpPr>
        <p:pic>
          <p:nvPicPr>
            <p:cNvPr id="2" name="그림 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9E47B30-91A3-FC69-348A-B34CF17D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21"/>
            <a:stretch/>
          </p:blipFill>
          <p:spPr>
            <a:xfrm rot="16200000">
              <a:off x="8251692" y="2917688"/>
              <a:ext cx="7383320" cy="497306"/>
            </a:xfrm>
            <a:prstGeom prst="rect">
              <a:avLst/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FBD7B9A-7A2E-014E-E34E-24BF9F740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11"/>
            <a:stretch/>
          </p:blipFill>
          <p:spPr>
            <a:xfrm rot="16200000">
              <a:off x="-3369213" y="2843895"/>
              <a:ext cx="7383320" cy="644892"/>
            </a:xfrm>
            <a:prstGeom prst="rect">
              <a:avLst/>
            </a:prstGeom>
          </p:spPr>
        </p:pic>
        <p:pic>
          <p:nvPicPr>
            <p:cNvPr id="5" name="그림 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1068450A-99F6-B7EB-7C82-11C373E4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3" r="7115"/>
            <a:stretch/>
          </p:blipFill>
          <p:spPr>
            <a:xfrm rot="16200000">
              <a:off x="5941999" y="-5941998"/>
              <a:ext cx="308009" cy="12192003"/>
            </a:xfrm>
            <a:prstGeom prst="rect">
              <a:avLst/>
            </a:prstGeom>
          </p:spPr>
        </p:pic>
        <p:pic>
          <p:nvPicPr>
            <p:cNvPr id="6" name="그림 5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EC828846-AA9A-2956-D5BE-14973CE3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76"/>
            <a:stretch/>
          </p:blipFill>
          <p:spPr>
            <a:xfrm rot="16200000">
              <a:off x="5973280" y="639276"/>
              <a:ext cx="245445" cy="1219200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6D953B-1718-F50D-60A7-315F2D7D040B}"/>
                </a:ext>
              </a:extLst>
            </p:cNvPr>
            <p:cNvSpPr/>
            <p:nvPr/>
          </p:nvSpPr>
          <p:spPr>
            <a:xfrm>
              <a:off x="365760" y="298384"/>
              <a:ext cx="11540692" cy="6304544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ECFA222-9343-6134-D775-0B35F41B4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98383"/>
            <a:ext cx="11540693" cy="6314170"/>
          </a:xfrm>
          <a:prstGeom prst="roundRect">
            <a:avLst>
              <a:gd name="adj" fmla="val 3557"/>
            </a:avLst>
          </a:prstGeom>
        </p:spPr>
      </p:pic>
    </p:spTree>
    <p:extLst>
      <p:ext uri="{BB962C8B-B14F-4D97-AF65-F5344CB8AC3E}">
        <p14:creationId xmlns:p14="http://schemas.microsoft.com/office/powerpoint/2010/main" val="212282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1373C04-D7BC-1F58-FA10-A50A4658F71C}"/>
              </a:ext>
            </a:extLst>
          </p:cNvPr>
          <p:cNvGrpSpPr/>
          <p:nvPr/>
        </p:nvGrpSpPr>
        <p:grpSpPr>
          <a:xfrm>
            <a:off x="1" y="-525319"/>
            <a:ext cx="12192004" cy="7383320"/>
            <a:chOff x="1" y="-525319"/>
            <a:chExt cx="12192004" cy="7383320"/>
          </a:xfrm>
        </p:grpSpPr>
        <p:pic>
          <p:nvPicPr>
            <p:cNvPr id="2" name="그림 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9E47B30-91A3-FC69-348A-B34CF17D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21"/>
            <a:stretch/>
          </p:blipFill>
          <p:spPr>
            <a:xfrm rot="16200000">
              <a:off x="8251692" y="2917688"/>
              <a:ext cx="7383320" cy="497306"/>
            </a:xfrm>
            <a:prstGeom prst="rect">
              <a:avLst/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FBD7B9A-7A2E-014E-E34E-24BF9F740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11"/>
            <a:stretch/>
          </p:blipFill>
          <p:spPr>
            <a:xfrm rot="16200000">
              <a:off x="-3369213" y="2843895"/>
              <a:ext cx="7383320" cy="644892"/>
            </a:xfrm>
            <a:prstGeom prst="rect">
              <a:avLst/>
            </a:prstGeom>
          </p:spPr>
        </p:pic>
        <p:pic>
          <p:nvPicPr>
            <p:cNvPr id="5" name="그림 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1068450A-99F6-B7EB-7C82-11C373E4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3" r="7115"/>
            <a:stretch/>
          </p:blipFill>
          <p:spPr>
            <a:xfrm rot="16200000">
              <a:off x="5941999" y="-5941998"/>
              <a:ext cx="308009" cy="12192003"/>
            </a:xfrm>
            <a:prstGeom prst="rect">
              <a:avLst/>
            </a:prstGeom>
          </p:spPr>
        </p:pic>
        <p:pic>
          <p:nvPicPr>
            <p:cNvPr id="6" name="그림 5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EC828846-AA9A-2956-D5BE-14973CE3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76"/>
            <a:stretch/>
          </p:blipFill>
          <p:spPr>
            <a:xfrm rot="16200000">
              <a:off x="5973280" y="639276"/>
              <a:ext cx="245445" cy="1219200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6D953B-1718-F50D-60A7-315F2D7D040B}"/>
                </a:ext>
              </a:extLst>
            </p:cNvPr>
            <p:cNvSpPr/>
            <p:nvPr/>
          </p:nvSpPr>
          <p:spPr>
            <a:xfrm>
              <a:off x="365760" y="298384"/>
              <a:ext cx="11540692" cy="6304544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CB77E81-8DE3-7473-142C-CC46DF9C3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98384"/>
            <a:ext cx="11540693" cy="6314169"/>
          </a:xfrm>
          <a:prstGeom prst="roundRect">
            <a:avLst>
              <a:gd name="adj" fmla="val 3710"/>
            </a:avLst>
          </a:prstGeom>
        </p:spPr>
      </p:pic>
    </p:spTree>
    <p:extLst>
      <p:ext uri="{BB962C8B-B14F-4D97-AF65-F5344CB8AC3E}">
        <p14:creationId xmlns:p14="http://schemas.microsoft.com/office/powerpoint/2010/main" val="262677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1373C04-D7BC-1F58-FA10-A50A4658F71C}"/>
              </a:ext>
            </a:extLst>
          </p:cNvPr>
          <p:cNvGrpSpPr/>
          <p:nvPr/>
        </p:nvGrpSpPr>
        <p:grpSpPr>
          <a:xfrm>
            <a:off x="1" y="-525319"/>
            <a:ext cx="12192004" cy="7383320"/>
            <a:chOff x="1" y="-525319"/>
            <a:chExt cx="12192004" cy="7383320"/>
          </a:xfrm>
        </p:grpSpPr>
        <p:pic>
          <p:nvPicPr>
            <p:cNvPr id="2" name="그림 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9E47B30-91A3-FC69-348A-B34CF17D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21"/>
            <a:stretch/>
          </p:blipFill>
          <p:spPr>
            <a:xfrm rot="16200000">
              <a:off x="8251692" y="2917688"/>
              <a:ext cx="7383320" cy="497306"/>
            </a:xfrm>
            <a:prstGeom prst="rect">
              <a:avLst/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FBD7B9A-7A2E-014E-E34E-24BF9F740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11"/>
            <a:stretch/>
          </p:blipFill>
          <p:spPr>
            <a:xfrm rot="16200000">
              <a:off x="-3369213" y="2843895"/>
              <a:ext cx="7383320" cy="644892"/>
            </a:xfrm>
            <a:prstGeom prst="rect">
              <a:avLst/>
            </a:prstGeom>
          </p:spPr>
        </p:pic>
        <p:pic>
          <p:nvPicPr>
            <p:cNvPr id="5" name="그림 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1068450A-99F6-B7EB-7C82-11C373E4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3" r="7115"/>
            <a:stretch/>
          </p:blipFill>
          <p:spPr>
            <a:xfrm rot="16200000">
              <a:off x="5941999" y="-5941998"/>
              <a:ext cx="308009" cy="12192003"/>
            </a:xfrm>
            <a:prstGeom prst="rect">
              <a:avLst/>
            </a:prstGeom>
          </p:spPr>
        </p:pic>
        <p:pic>
          <p:nvPicPr>
            <p:cNvPr id="6" name="그림 5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EC828846-AA9A-2956-D5BE-14973CE3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76"/>
            <a:stretch/>
          </p:blipFill>
          <p:spPr>
            <a:xfrm rot="16200000">
              <a:off x="5973280" y="639276"/>
              <a:ext cx="245445" cy="1219200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6D953B-1718-F50D-60A7-315F2D7D040B}"/>
                </a:ext>
              </a:extLst>
            </p:cNvPr>
            <p:cNvSpPr/>
            <p:nvPr/>
          </p:nvSpPr>
          <p:spPr>
            <a:xfrm>
              <a:off x="365760" y="298384"/>
              <a:ext cx="11540692" cy="6304544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FBE80E2-636D-998A-B6B4-E0777396B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88758"/>
            <a:ext cx="11540693" cy="6314170"/>
          </a:xfrm>
          <a:prstGeom prst="roundRect">
            <a:avLst>
              <a:gd name="adj" fmla="val 3557"/>
            </a:avLst>
          </a:prstGeom>
        </p:spPr>
      </p:pic>
    </p:spTree>
    <p:extLst>
      <p:ext uri="{BB962C8B-B14F-4D97-AF65-F5344CB8AC3E}">
        <p14:creationId xmlns:p14="http://schemas.microsoft.com/office/powerpoint/2010/main" val="166687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1373C04-D7BC-1F58-FA10-A50A4658F71C}"/>
              </a:ext>
            </a:extLst>
          </p:cNvPr>
          <p:cNvGrpSpPr/>
          <p:nvPr/>
        </p:nvGrpSpPr>
        <p:grpSpPr>
          <a:xfrm>
            <a:off x="1" y="-525319"/>
            <a:ext cx="12192004" cy="7383320"/>
            <a:chOff x="1" y="-525319"/>
            <a:chExt cx="12192004" cy="7383320"/>
          </a:xfrm>
        </p:grpSpPr>
        <p:pic>
          <p:nvPicPr>
            <p:cNvPr id="2" name="그림 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9E47B30-91A3-FC69-348A-B34CF17D9D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921"/>
            <a:stretch/>
          </p:blipFill>
          <p:spPr>
            <a:xfrm rot="16200000">
              <a:off x="8251692" y="2917688"/>
              <a:ext cx="7383320" cy="497306"/>
            </a:xfrm>
            <a:prstGeom prst="rect">
              <a:avLst/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FBD7B9A-7A2E-014E-E34E-24BF9F740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711"/>
            <a:stretch/>
          </p:blipFill>
          <p:spPr>
            <a:xfrm rot="16200000">
              <a:off x="-3369213" y="2843895"/>
              <a:ext cx="7383320" cy="644892"/>
            </a:xfrm>
            <a:prstGeom prst="rect">
              <a:avLst/>
            </a:prstGeom>
          </p:spPr>
        </p:pic>
        <p:pic>
          <p:nvPicPr>
            <p:cNvPr id="5" name="그림 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1068450A-99F6-B7EB-7C82-11C373E40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713" r="7115"/>
            <a:stretch/>
          </p:blipFill>
          <p:spPr>
            <a:xfrm rot="16200000">
              <a:off x="5941999" y="-5941998"/>
              <a:ext cx="308009" cy="12192003"/>
            </a:xfrm>
            <a:prstGeom prst="rect">
              <a:avLst/>
            </a:prstGeom>
          </p:spPr>
        </p:pic>
        <p:pic>
          <p:nvPicPr>
            <p:cNvPr id="6" name="그림 5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EC828846-AA9A-2956-D5BE-14973CE36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676"/>
            <a:stretch/>
          </p:blipFill>
          <p:spPr>
            <a:xfrm rot="16200000">
              <a:off x="5973280" y="639276"/>
              <a:ext cx="245445" cy="12192003"/>
            </a:xfrm>
            <a:prstGeom prst="rect">
              <a:avLst/>
            </a:prstGeom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A6D953B-1718-F50D-60A7-315F2D7D040B}"/>
                </a:ext>
              </a:extLst>
            </p:cNvPr>
            <p:cNvSpPr/>
            <p:nvPr/>
          </p:nvSpPr>
          <p:spPr>
            <a:xfrm>
              <a:off x="365760" y="298384"/>
              <a:ext cx="11540692" cy="6304544"/>
            </a:xfrm>
            <a:prstGeom prst="roundRect">
              <a:avLst>
                <a:gd name="adj" fmla="val 369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3AAC78A1-E6CE-E251-7B1A-3B69D4ECB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8" y="288758"/>
            <a:ext cx="11540693" cy="6323795"/>
          </a:xfrm>
          <a:prstGeom prst="roundRect">
            <a:avLst>
              <a:gd name="adj" fmla="val 3729"/>
            </a:avLst>
          </a:prstGeom>
        </p:spPr>
      </p:pic>
    </p:spTree>
    <p:extLst>
      <p:ext uri="{BB962C8B-B14F-4D97-AF65-F5344CB8AC3E}">
        <p14:creationId xmlns:p14="http://schemas.microsoft.com/office/powerpoint/2010/main" val="336771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69E47B30-91A3-FC69-348A-B34CF17D9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1"/>
          <a:stretch/>
        </p:blipFill>
        <p:spPr>
          <a:xfrm rot="16200000">
            <a:off x="8251692" y="2917688"/>
            <a:ext cx="7383320" cy="497306"/>
          </a:xfrm>
          <a:prstGeom prst="rect">
            <a:avLst/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5FBD7B9A-7A2E-014E-E34E-24BF9F74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11"/>
          <a:stretch/>
        </p:blipFill>
        <p:spPr>
          <a:xfrm rot="16200000">
            <a:off x="-3369213" y="2843895"/>
            <a:ext cx="7383320" cy="644892"/>
          </a:xfrm>
          <a:prstGeom prst="rect">
            <a:avLst/>
          </a:prstGeom>
        </p:spPr>
      </p:pic>
      <p:pic>
        <p:nvPicPr>
          <p:cNvPr id="5" name="그림 4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1068450A-99F6-B7EB-7C82-11C373E40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3" r="7115"/>
          <a:stretch/>
        </p:blipFill>
        <p:spPr>
          <a:xfrm rot="16200000">
            <a:off x="5941999" y="-5941998"/>
            <a:ext cx="308009" cy="1219200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6D953B-1718-F50D-60A7-315F2D7D040B}"/>
              </a:ext>
            </a:extLst>
          </p:cNvPr>
          <p:cNvSpPr/>
          <p:nvPr/>
        </p:nvSpPr>
        <p:spPr>
          <a:xfrm>
            <a:off x="365760" y="298384"/>
            <a:ext cx="11540692" cy="6304544"/>
          </a:xfrm>
          <a:prstGeom prst="roundRect">
            <a:avLst>
              <a:gd name="adj" fmla="val 3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8464B99-0ADB-14D1-2514-67166B578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98382"/>
            <a:ext cx="11540692" cy="6279885"/>
          </a:xfrm>
          <a:prstGeom prst="roundRect">
            <a:avLst>
              <a:gd name="adj" fmla="val 4712"/>
            </a:avLst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D758851-F57C-D50B-6442-71CA1F03A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14714" r="39616" b="48655"/>
          <a:stretch/>
        </p:blipFill>
        <p:spPr>
          <a:xfrm>
            <a:off x="2560320" y="1222407"/>
            <a:ext cx="3234089" cy="2300439"/>
          </a:xfrm>
          <a:prstGeom prst="roundRect">
            <a:avLst>
              <a:gd name="adj" fmla="val 4712"/>
            </a:avLst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E8F668-B416-1B7F-1991-6896CB7D3A28}"/>
              </a:ext>
            </a:extLst>
          </p:cNvPr>
          <p:cNvSpPr/>
          <p:nvPr/>
        </p:nvSpPr>
        <p:spPr>
          <a:xfrm>
            <a:off x="5698156" y="1222407"/>
            <a:ext cx="1799924" cy="230043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DCC918F-DB87-B078-033F-CACFFDFF05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2" t="4211" r="12014"/>
          <a:stretch/>
        </p:blipFill>
        <p:spPr>
          <a:xfrm>
            <a:off x="2556365" y="769826"/>
            <a:ext cx="8042627" cy="11341100"/>
          </a:xfrm>
          <a:prstGeom prst="rect">
            <a:avLst/>
          </a:prstGeom>
        </p:spPr>
      </p:pic>
      <p:pic>
        <p:nvPicPr>
          <p:cNvPr id="6" name="그림 5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EC828846-AA9A-2956-D5BE-14973CE3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76"/>
          <a:stretch/>
        </p:blipFill>
        <p:spPr>
          <a:xfrm rot="16200000">
            <a:off x="5955767" y="647161"/>
            <a:ext cx="280471" cy="12192003"/>
          </a:xfrm>
          <a:prstGeom prst="rect">
            <a:avLst/>
          </a:prstGeom>
        </p:spPr>
      </p:pic>
      <p:sp>
        <p:nvSpPr>
          <p:cNvPr id="14" name="사각형: 둥근 한쪽 모서리 13">
            <a:extLst>
              <a:ext uri="{FF2B5EF4-FFF2-40B4-BE49-F238E27FC236}">
                <a16:creationId xmlns:a16="http://schemas.microsoft.com/office/drawing/2014/main" id="{9988C5F4-5851-C710-96B5-1C737ACF134D}"/>
              </a:ext>
            </a:extLst>
          </p:cNvPr>
          <p:cNvSpPr/>
          <p:nvPr/>
        </p:nvSpPr>
        <p:spPr>
          <a:xfrm flipV="1">
            <a:off x="10598992" y="769826"/>
            <a:ext cx="1307460" cy="5833102"/>
          </a:xfrm>
          <a:prstGeom prst="round1Rect">
            <a:avLst>
              <a:gd name="adj" fmla="val 17638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8303F3F8-6075-C8D5-5092-B97311C6CF6D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7" t="3769" r="8500" b="69289"/>
          <a:stretch/>
        </p:blipFill>
        <p:spPr>
          <a:xfrm>
            <a:off x="3906623" y="744429"/>
            <a:ext cx="7058127" cy="31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69E47B30-91A3-FC69-348A-B34CF17D9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1"/>
          <a:stretch/>
        </p:blipFill>
        <p:spPr>
          <a:xfrm rot="16200000">
            <a:off x="8195329" y="2861324"/>
            <a:ext cx="7383320" cy="610033"/>
          </a:xfrm>
          <a:prstGeom prst="rect">
            <a:avLst/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5FBD7B9A-7A2E-014E-E34E-24BF9F74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11"/>
          <a:stretch/>
        </p:blipFill>
        <p:spPr>
          <a:xfrm rot="16200000">
            <a:off x="-3369213" y="2843895"/>
            <a:ext cx="7383320" cy="644892"/>
          </a:xfrm>
          <a:prstGeom prst="rect">
            <a:avLst/>
          </a:prstGeom>
        </p:spPr>
      </p:pic>
      <p:pic>
        <p:nvPicPr>
          <p:cNvPr id="5" name="그림 4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1068450A-99F6-B7EB-7C82-11C373E40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3" r="7115"/>
          <a:stretch/>
        </p:blipFill>
        <p:spPr>
          <a:xfrm rot="16200000">
            <a:off x="5941999" y="-5941998"/>
            <a:ext cx="308009" cy="1219200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6D953B-1718-F50D-60A7-315F2D7D040B}"/>
              </a:ext>
            </a:extLst>
          </p:cNvPr>
          <p:cNvSpPr/>
          <p:nvPr/>
        </p:nvSpPr>
        <p:spPr>
          <a:xfrm>
            <a:off x="365760" y="298384"/>
            <a:ext cx="11540692" cy="6304544"/>
          </a:xfrm>
          <a:prstGeom prst="roundRect">
            <a:avLst>
              <a:gd name="adj" fmla="val 3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8464B99-0ADB-14D1-2514-67166B578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98382"/>
            <a:ext cx="11540692" cy="6279885"/>
          </a:xfrm>
          <a:prstGeom prst="roundRect">
            <a:avLst>
              <a:gd name="adj" fmla="val 4712"/>
            </a:avLst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D758851-F57C-D50B-6442-71CA1F03A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14714" r="39616" b="48655"/>
          <a:stretch/>
        </p:blipFill>
        <p:spPr>
          <a:xfrm>
            <a:off x="2560320" y="1222407"/>
            <a:ext cx="3234089" cy="2300439"/>
          </a:xfrm>
          <a:prstGeom prst="roundRect">
            <a:avLst>
              <a:gd name="adj" fmla="val 4712"/>
            </a:avLst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E8F668-B416-1B7F-1991-6896CB7D3A28}"/>
              </a:ext>
            </a:extLst>
          </p:cNvPr>
          <p:cNvSpPr/>
          <p:nvPr/>
        </p:nvSpPr>
        <p:spPr>
          <a:xfrm>
            <a:off x="5698156" y="1222407"/>
            <a:ext cx="1799924" cy="230043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DCC918F-DB87-B078-033F-CACFFDFF05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2" t="4211" r="12014"/>
          <a:stretch/>
        </p:blipFill>
        <p:spPr>
          <a:xfrm>
            <a:off x="2556365" y="769826"/>
            <a:ext cx="8042627" cy="11341100"/>
          </a:xfrm>
          <a:prstGeom prst="rect">
            <a:avLst/>
          </a:prstGeom>
        </p:spPr>
      </p:pic>
      <p:pic>
        <p:nvPicPr>
          <p:cNvPr id="6" name="그림 5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EC828846-AA9A-2956-D5BE-14973CE3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76"/>
          <a:stretch/>
        </p:blipFill>
        <p:spPr>
          <a:xfrm rot="16200000">
            <a:off x="5955767" y="647161"/>
            <a:ext cx="280471" cy="12192003"/>
          </a:xfrm>
          <a:prstGeom prst="rect">
            <a:avLst/>
          </a:prstGeom>
        </p:spPr>
      </p:pic>
      <p:sp>
        <p:nvSpPr>
          <p:cNvPr id="14" name="사각형: 둥근 한쪽 모서리 13">
            <a:extLst>
              <a:ext uri="{FF2B5EF4-FFF2-40B4-BE49-F238E27FC236}">
                <a16:creationId xmlns:a16="http://schemas.microsoft.com/office/drawing/2014/main" id="{9988C5F4-5851-C710-96B5-1C737ACF134D}"/>
              </a:ext>
            </a:extLst>
          </p:cNvPr>
          <p:cNvSpPr/>
          <p:nvPr/>
        </p:nvSpPr>
        <p:spPr>
          <a:xfrm flipV="1">
            <a:off x="10598992" y="769826"/>
            <a:ext cx="1307460" cy="5833102"/>
          </a:xfrm>
          <a:prstGeom prst="round1Rect">
            <a:avLst>
              <a:gd name="adj" fmla="val 17638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8303F3F8-6075-C8D5-5092-B97311C6CF6D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7" t="3769" r="8500" b="69289"/>
          <a:stretch/>
        </p:blipFill>
        <p:spPr>
          <a:xfrm>
            <a:off x="3906623" y="744429"/>
            <a:ext cx="7058127" cy="3119648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4FD245-9E27-1D4B-61AA-8807FB3020AB}"/>
              </a:ext>
            </a:extLst>
          </p:cNvPr>
          <p:cNvSpPr/>
          <p:nvPr/>
        </p:nvSpPr>
        <p:spPr>
          <a:xfrm>
            <a:off x="365760" y="298382"/>
            <a:ext cx="11540692" cy="6304544"/>
          </a:xfrm>
          <a:prstGeom prst="roundRect">
            <a:avLst>
              <a:gd name="adj" fmla="val 3674"/>
            </a:avLst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48FE9FCD-8D28-C0B5-16D3-2852D78D2D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3" t="13056" r="29219" b="13056"/>
          <a:stretch/>
        </p:blipFill>
        <p:spPr>
          <a:xfrm>
            <a:off x="3543300" y="895350"/>
            <a:ext cx="5086350" cy="5067300"/>
          </a:xfrm>
          <a:prstGeom prst="roundRect">
            <a:avLst>
              <a:gd name="adj" fmla="val 1629"/>
            </a:avLst>
          </a:prstGeom>
        </p:spPr>
      </p:pic>
      <p:pic>
        <p:nvPicPr>
          <p:cNvPr id="20" name="그림 19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DE17A29-13F4-2497-9EAA-3CD511BD6D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91" t="4211" r="12014" b="76359"/>
          <a:stretch/>
        </p:blipFill>
        <p:spPr>
          <a:xfrm>
            <a:off x="3563920" y="1504950"/>
            <a:ext cx="5065730" cy="30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0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4856502-F54A-741E-7740-952F6590DF02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E54FC8-D2F7-FC99-C840-A99C34BE1196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9" name="그림 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4D16A44-59D0-FFD0-CA70-EE42A466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ACB71180-D7B0-1FA7-000E-B8AF6F5D13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20978" y="1022782"/>
              <a:ext cx="3385821" cy="4812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85821" cy="4812429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3813455" ay="-1398877" az="-23108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73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ACB71180-D7B0-1FA7-000E-B8AF6F5D1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0978" y="1022782"/>
                <a:ext cx="3385821" cy="4812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262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69E47B30-91A3-FC69-348A-B34CF17D9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1"/>
          <a:stretch/>
        </p:blipFill>
        <p:spPr>
          <a:xfrm rot="16200000">
            <a:off x="8251692" y="2917688"/>
            <a:ext cx="7383320" cy="497306"/>
          </a:xfrm>
          <a:prstGeom prst="rect">
            <a:avLst/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5FBD7B9A-7A2E-014E-E34E-24BF9F7401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11"/>
          <a:stretch/>
        </p:blipFill>
        <p:spPr>
          <a:xfrm rot="16200000">
            <a:off x="-3369213" y="2843895"/>
            <a:ext cx="7383320" cy="644892"/>
          </a:xfrm>
          <a:prstGeom prst="rect">
            <a:avLst/>
          </a:prstGeom>
        </p:spPr>
      </p:pic>
      <p:pic>
        <p:nvPicPr>
          <p:cNvPr id="5" name="그림 4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1068450A-99F6-B7EB-7C82-11C373E40B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13" r="7115"/>
          <a:stretch/>
        </p:blipFill>
        <p:spPr>
          <a:xfrm rot="16200000">
            <a:off x="5941999" y="-5941998"/>
            <a:ext cx="308009" cy="1219200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A6D953B-1718-F50D-60A7-315F2D7D040B}"/>
              </a:ext>
            </a:extLst>
          </p:cNvPr>
          <p:cNvSpPr/>
          <p:nvPr/>
        </p:nvSpPr>
        <p:spPr>
          <a:xfrm>
            <a:off x="365760" y="298384"/>
            <a:ext cx="11540692" cy="6304544"/>
          </a:xfrm>
          <a:prstGeom prst="roundRect">
            <a:avLst>
              <a:gd name="adj" fmla="val 36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8464B99-0ADB-14D1-2514-67166B578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98382"/>
            <a:ext cx="11540692" cy="6279885"/>
          </a:xfrm>
          <a:prstGeom prst="roundRect">
            <a:avLst>
              <a:gd name="adj" fmla="val 4712"/>
            </a:avLst>
          </a:prstGeom>
        </p:spPr>
      </p:pic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D758851-F57C-D50B-6442-71CA1F03A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14714" r="39616" b="48655"/>
          <a:stretch/>
        </p:blipFill>
        <p:spPr>
          <a:xfrm>
            <a:off x="2560320" y="1222407"/>
            <a:ext cx="3234089" cy="2300439"/>
          </a:xfrm>
          <a:prstGeom prst="roundRect">
            <a:avLst>
              <a:gd name="adj" fmla="val 4712"/>
            </a:avLst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E8F668-B416-1B7F-1991-6896CB7D3A28}"/>
              </a:ext>
            </a:extLst>
          </p:cNvPr>
          <p:cNvSpPr/>
          <p:nvPr/>
        </p:nvSpPr>
        <p:spPr>
          <a:xfrm>
            <a:off x="5698156" y="1222407"/>
            <a:ext cx="1799924" cy="230043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FDCC918F-DB87-B078-033F-CACFFDFF05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2" t="4211" r="12014"/>
          <a:stretch/>
        </p:blipFill>
        <p:spPr>
          <a:xfrm>
            <a:off x="2556365" y="769826"/>
            <a:ext cx="8042627" cy="11341100"/>
          </a:xfrm>
          <a:prstGeom prst="rect">
            <a:avLst/>
          </a:prstGeom>
        </p:spPr>
      </p:pic>
      <p:pic>
        <p:nvPicPr>
          <p:cNvPr id="6" name="그림 5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EC828846-AA9A-2956-D5BE-14973CE3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76"/>
          <a:stretch/>
        </p:blipFill>
        <p:spPr>
          <a:xfrm rot="16200000">
            <a:off x="5955767" y="647161"/>
            <a:ext cx="280471" cy="12192003"/>
          </a:xfrm>
          <a:prstGeom prst="rect">
            <a:avLst/>
          </a:prstGeom>
        </p:spPr>
      </p:pic>
      <p:sp>
        <p:nvSpPr>
          <p:cNvPr id="14" name="사각형: 둥근 한쪽 모서리 13">
            <a:extLst>
              <a:ext uri="{FF2B5EF4-FFF2-40B4-BE49-F238E27FC236}">
                <a16:creationId xmlns:a16="http://schemas.microsoft.com/office/drawing/2014/main" id="{9988C5F4-5851-C710-96B5-1C737ACF134D}"/>
              </a:ext>
            </a:extLst>
          </p:cNvPr>
          <p:cNvSpPr/>
          <p:nvPr/>
        </p:nvSpPr>
        <p:spPr>
          <a:xfrm flipV="1">
            <a:off x="10598992" y="769826"/>
            <a:ext cx="1307460" cy="5833102"/>
          </a:xfrm>
          <a:prstGeom prst="round1Rect">
            <a:avLst>
              <a:gd name="adj" fmla="val 17638"/>
            </a:avLst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소프트웨어, 멀티미디어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5112FB7-6A05-2524-001C-8AB56ED13E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2" r="88693" b="75460"/>
          <a:stretch/>
        </p:blipFill>
        <p:spPr>
          <a:xfrm>
            <a:off x="369847" y="1539839"/>
            <a:ext cx="1306553" cy="308011"/>
          </a:xfrm>
          <a:prstGeom prst="roundRect">
            <a:avLst>
              <a:gd name="adj" fmla="val 2452"/>
            </a:avLst>
          </a:prstGeom>
        </p:spPr>
      </p:pic>
    </p:spTree>
    <p:extLst>
      <p:ext uri="{BB962C8B-B14F-4D97-AF65-F5344CB8AC3E}">
        <p14:creationId xmlns:p14="http://schemas.microsoft.com/office/powerpoint/2010/main" val="289838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9850" y="-2276542"/>
            <a:ext cx="6364385" cy="11492566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08B4845-638F-9E56-7E41-C90BA15DBDEA}"/>
              </a:ext>
            </a:extLst>
          </p:cNvPr>
          <p:cNvSpPr/>
          <p:nvPr/>
        </p:nvSpPr>
        <p:spPr>
          <a:xfrm>
            <a:off x="365760" y="287548"/>
            <a:ext cx="11492566" cy="6364386"/>
          </a:xfrm>
          <a:prstGeom prst="roundRect">
            <a:avLst>
              <a:gd name="adj" fmla="val 34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44DBD2E2-916E-F438-6345-7E6DA1288D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46" y="2551162"/>
            <a:ext cx="1800000" cy="18000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CA4A9AE5-9037-FE82-3327-C975AF75B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5103" y="2551162"/>
            <a:ext cx="4735781" cy="21214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473FF5-7045-B033-3B75-B423E2914348}"/>
              </a:ext>
            </a:extLst>
          </p:cNvPr>
          <p:cNvSpPr txBox="1"/>
          <p:nvPr/>
        </p:nvSpPr>
        <p:spPr>
          <a:xfrm>
            <a:off x="4516503" y="1868041"/>
            <a:ext cx="2488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사진으로 얘기하다</a:t>
            </a:r>
          </a:p>
        </p:txBody>
      </p:sp>
    </p:spTree>
    <p:extLst>
      <p:ext uri="{BB962C8B-B14F-4D97-AF65-F5344CB8AC3E}">
        <p14:creationId xmlns:p14="http://schemas.microsoft.com/office/powerpoint/2010/main" val="29909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7052312" y="2204017"/>
            <a:ext cx="524148" cy="420427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37664" y="-1264267"/>
            <a:ext cx="7383320" cy="886121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846245" y="-706438"/>
            <a:ext cx="6364385" cy="8352358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 rot="16200000">
            <a:off x="5926291" y="2324359"/>
            <a:ext cx="206067" cy="8861215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>
            <a:off x="6887183" y="1991234"/>
            <a:ext cx="800034" cy="8000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25" y="2081681"/>
            <a:ext cx="640800" cy="6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1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E73AAF-045C-13C1-A635-044BB5CA0FC8}"/>
              </a:ext>
            </a:extLst>
          </p:cNvPr>
          <p:cNvGrpSpPr/>
          <p:nvPr/>
        </p:nvGrpSpPr>
        <p:grpSpPr>
          <a:xfrm>
            <a:off x="1598717" y="-1"/>
            <a:ext cx="8861215" cy="6858002"/>
            <a:chOff x="1598717" y="-1"/>
            <a:chExt cx="8861215" cy="6858002"/>
          </a:xfrm>
        </p:grpSpPr>
        <p:pic>
          <p:nvPicPr>
            <p:cNvPr id="2" name="그림 1" descr="텍스트, 컴퓨터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53A7C983-F2DA-B26C-00CB-E057FB2C5F50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" t="3236" r="1863" b="3013"/>
            <a:stretch/>
          </p:blipFill>
          <p:spPr>
            <a:xfrm>
              <a:off x="7052312" y="2204017"/>
              <a:ext cx="524148" cy="420427"/>
            </a:xfrm>
            <a:prstGeom prst="roundRect">
              <a:avLst>
                <a:gd name="adj" fmla="val 3304"/>
              </a:avLst>
            </a:prstGeom>
          </p:spPr>
        </p:pic>
        <p:pic>
          <p:nvPicPr>
            <p:cNvPr id="4" name="그림 3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B495CC8E-B824-0A97-3BC7-B398DCF6E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5"/>
            <a:stretch/>
          </p:blipFill>
          <p:spPr>
            <a:xfrm rot="16200000">
              <a:off x="2600324" y="-1001608"/>
              <a:ext cx="6858002" cy="8861215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DC772B-F9B8-49FE-8A93-7C0274EF8E3D}"/>
                </a:ext>
              </a:extLst>
            </p:cNvPr>
            <p:cNvSpPr/>
            <p:nvPr/>
          </p:nvSpPr>
          <p:spPr>
            <a:xfrm rot="16200000">
              <a:off x="2846245" y="-706438"/>
              <a:ext cx="6364385" cy="8352358"/>
            </a:xfrm>
            <a:prstGeom prst="roundRect">
              <a:avLst>
                <a:gd name="adj" fmla="val 3717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8842271C-F8CB-AD7A-1ED1-7466ED22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835" y="3373836"/>
              <a:ext cx="800034" cy="800034"/>
            </a:xfrm>
            <a:prstGeom prst="rect">
              <a:avLst/>
            </a:prstGeom>
          </p:spPr>
        </p:pic>
        <p:pic>
          <p:nvPicPr>
            <p:cNvPr id="7" name="그림 6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E065733-F3A6-CC30-F2E1-EC88C5D4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102" y="3373836"/>
              <a:ext cx="800034" cy="800034"/>
            </a:xfrm>
            <a:prstGeom prst="rect">
              <a:avLst/>
            </a:prstGeom>
          </p:spPr>
        </p:pic>
        <p:pic>
          <p:nvPicPr>
            <p:cNvPr id="8" name="그림 7" descr="장난감, 만화 영화이(가) 표시된 사진&#10;&#10;자동 생성된 설명">
              <a:extLst>
                <a:ext uri="{FF2B5EF4-FFF2-40B4-BE49-F238E27FC236}">
                  <a16:creationId xmlns:a16="http://schemas.microsoft.com/office/drawing/2014/main" id="{AEB5D128-8D22-49DC-180A-66FA2162D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051" y="754767"/>
              <a:ext cx="800034" cy="800034"/>
            </a:xfrm>
            <a:prstGeom prst="roundRect">
              <a:avLst/>
            </a:prstGeom>
          </p:spPr>
        </p:pic>
        <p:pic>
          <p:nvPicPr>
            <p:cNvPr id="9" name="그림 8" descr="그래픽, 그린, 폰트, 로고이(가) 표시된 사진&#10;&#10;자동 생성된 설명">
              <a:extLst>
                <a:ext uri="{FF2B5EF4-FFF2-40B4-BE49-F238E27FC236}">
                  <a16:creationId xmlns:a16="http://schemas.microsoft.com/office/drawing/2014/main" id="{B02FC214-88E3-322B-3B75-2FB79801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655" y="742499"/>
              <a:ext cx="800034" cy="800034"/>
            </a:xfrm>
            <a:prstGeom prst="roundRect">
              <a:avLst/>
            </a:prstGeom>
          </p:spPr>
        </p:pic>
        <p:pic>
          <p:nvPicPr>
            <p:cNvPr id="10" name="그림 9" descr="폰트, 텍스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59772BE6-DD10-28B8-F90E-B2DC916AE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643" y="3340108"/>
              <a:ext cx="800034" cy="800034"/>
            </a:xfrm>
            <a:prstGeom prst="rect">
              <a:avLst/>
            </a:prstGeom>
          </p:spPr>
        </p:pic>
        <p:pic>
          <p:nvPicPr>
            <p:cNvPr id="11" name="그림 10" descr="그래픽, 폰트, 로고, 상징이(가) 표시된 사진&#10;&#10;자동 생성된 설명">
              <a:extLst>
                <a:ext uri="{FF2B5EF4-FFF2-40B4-BE49-F238E27FC236}">
                  <a16:creationId xmlns:a16="http://schemas.microsoft.com/office/drawing/2014/main" id="{D80A964D-7061-DA7C-E6C6-96979B46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6468" y="3350244"/>
              <a:ext cx="800034" cy="800034"/>
            </a:xfrm>
            <a:prstGeom prst="roundRect">
              <a:avLst/>
            </a:prstGeom>
          </p:spPr>
        </p:pic>
        <p:pic>
          <p:nvPicPr>
            <p:cNvPr id="12" name="그림 11" descr="그래픽, 다채로움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1E2D3324-01B5-7F1B-6F39-9E95D99C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509" y="2004860"/>
              <a:ext cx="800034" cy="800034"/>
            </a:xfrm>
            <a:prstGeom prst="roundRect">
              <a:avLst/>
            </a:prstGeom>
          </p:spPr>
        </p:pic>
        <p:pic>
          <p:nvPicPr>
            <p:cNvPr id="13" name="그림 12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D6282133-1D9C-BC75-9E5B-4AC9A7204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672" y="1981709"/>
              <a:ext cx="800034" cy="800034"/>
            </a:xfrm>
            <a:prstGeom prst="round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7678E6E-4F9E-BB00-4B1F-A35F71809A1D}"/>
                </a:ext>
              </a:extLst>
            </p:cNvPr>
            <p:cNvGrpSpPr/>
            <p:nvPr/>
          </p:nvGrpSpPr>
          <p:grpSpPr>
            <a:xfrm>
              <a:off x="3449672" y="742499"/>
              <a:ext cx="800034" cy="800034"/>
              <a:chOff x="6843488" y="2245345"/>
              <a:chExt cx="360000" cy="360000"/>
            </a:xfrm>
          </p:grpSpPr>
          <p:pic>
            <p:nvPicPr>
              <p:cNvPr id="29" name="그림 28" descr="로고, 그래픽, 클립아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48349368-81E7-7950-E75E-4E407BFB1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3488" y="2245345"/>
                <a:ext cx="360000" cy="360000"/>
              </a:xfrm>
              <a:prstGeom prst="roundRect">
                <a:avLst/>
              </a:prstGeom>
            </p:spPr>
          </p:pic>
          <p:pic>
            <p:nvPicPr>
              <p:cNvPr id="30" name="그림 29" descr="그래픽, 클립아트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9E921D56-FCF0-CED4-4A5A-7CAD30294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3968" y="2283445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15" name="그림 14" descr="로고, 상징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4E3AC4F-554D-5781-BC7F-219625448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369" y="3382985"/>
              <a:ext cx="800034" cy="800034"/>
            </a:xfrm>
            <a:prstGeom prst="roundRect">
              <a:avLst>
                <a:gd name="adj" fmla="val 27250"/>
              </a:avLst>
            </a:prstGeom>
          </p:spPr>
        </p:pic>
        <p:pic>
          <p:nvPicPr>
            <p:cNvPr id="16" name="그림 15" descr="텍스트, 로고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78A0129-6AD1-E800-A13E-CFC684B26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1" t="13612" r="14899" b="20929"/>
            <a:stretch/>
          </p:blipFill>
          <p:spPr>
            <a:xfrm>
              <a:off x="9135560" y="1981564"/>
              <a:ext cx="797810" cy="800034"/>
            </a:xfrm>
            <a:prstGeom prst="round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9C9DE1BD-709D-CCCB-2F41-4ADCACB0E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03835" y="2001709"/>
              <a:ext cx="800034" cy="800034"/>
            </a:xfrm>
            <a:prstGeom prst="roundRect">
              <a:avLst/>
            </a:prstGeom>
          </p:spPr>
        </p:pic>
        <p:pic>
          <p:nvPicPr>
            <p:cNvPr id="18" name="그림 17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177A93D2-291E-F9E3-870E-0CE81891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346" y="2014214"/>
              <a:ext cx="800034" cy="800034"/>
            </a:xfrm>
            <a:prstGeom prst="roundRect">
              <a:avLst/>
            </a:prstGeom>
          </p:spPr>
        </p:pic>
        <p:pic>
          <p:nvPicPr>
            <p:cNvPr id="19" name="그림 18" descr="그래픽, 상징, 폰트, 레드이(가) 표시된 사진&#10;&#10;자동 생성된 설명">
              <a:extLst>
                <a:ext uri="{FF2B5EF4-FFF2-40B4-BE49-F238E27FC236}">
                  <a16:creationId xmlns:a16="http://schemas.microsoft.com/office/drawing/2014/main" id="{49987C5B-BE1B-F74F-1D3B-857A63FE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486" y="754767"/>
              <a:ext cx="800034" cy="800034"/>
            </a:xfrm>
            <a:prstGeom prst="roundRect">
              <a:avLst/>
            </a:prstGeom>
          </p:spPr>
        </p:pic>
        <p:pic>
          <p:nvPicPr>
            <p:cNvPr id="20" name="그림 19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65A2616E-37B3-0D0C-37C4-CED187C7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303" y="754767"/>
              <a:ext cx="1272112" cy="800034"/>
            </a:xfrm>
            <a:prstGeom prst="rect">
              <a:avLst/>
            </a:prstGeom>
          </p:spPr>
        </p:pic>
        <p:pic>
          <p:nvPicPr>
            <p:cNvPr id="21" name="그림 20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F732411E-18B5-D49F-E56B-25C152EF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929" y="3386879"/>
              <a:ext cx="800034" cy="800034"/>
            </a:xfrm>
            <a:prstGeom prst="roundRect">
              <a:avLst/>
            </a:prstGeom>
          </p:spPr>
        </p:pic>
        <p:pic>
          <p:nvPicPr>
            <p:cNvPr id="22" name="그림 21" descr="클립아트, 그래픽, 그래픽 디자인, 만화 영화이(가) 표시된 사진&#10;&#10;자동 생성된 설명">
              <a:extLst>
                <a:ext uri="{FF2B5EF4-FFF2-40B4-BE49-F238E27FC236}">
                  <a16:creationId xmlns:a16="http://schemas.microsoft.com/office/drawing/2014/main" id="{0C46DA3E-457B-2181-680D-5D7EE7F0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486" y="1991234"/>
              <a:ext cx="800034" cy="800034"/>
            </a:xfrm>
            <a:prstGeom prst="roundRect">
              <a:avLst/>
            </a:prstGeom>
          </p:spPr>
        </p:pic>
        <p:pic>
          <p:nvPicPr>
            <p:cNvPr id="24" name="그림 23" descr="그린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F10FA716-75D4-DA09-54C5-0493A387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029" y="737765"/>
              <a:ext cx="800034" cy="800034"/>
            </a:xfrm>
            <a:prstGeom prst="roundRect">
              <a:avLst/>
            </a:prstGeom>
          </p:spPr>
        </p:pic>
        <p:pic>
          <p:nvPicPr>
            <p:cNvPr id="25" name="그림 24" descr="그래픽, 그래픽 디자인, 디자인, 로고이(가) 표시된 사진&#10;&#10;자동 생성된 설명">
              <a:extLst>
                <a:ext uri="{FF2B5EF4-FFF2-40B4-BE49-F238E27FC236}">
                  <a16:creationId xmlns:a16="http://schemas.microsoft.com/office/drawing/2014/main" id="{943FD1AC-31B5-9ECC-6BDD-6C2EBCA4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572" y="742499"/>
              <a:ext cx="800034" cy="800034"/>
            </a:xfrm>
            <a:prstGeom prst="roundRect">
              <a:avLst/>
            </a:prstGeom>
          </p:spPr>
        </p:pic>
        <p:pic>
          <p:nvPicPr>
            <p:cNvPr id="26" name="그림 25" descr="전자제품, 정보기기, 멀티미디어, 통신 장치이(가) 표시된 사진&#10;&#10;자동 생성된 설명">
              <a:extLst>
                <a:ext uri="{FF2B5EF4-FFF2-40B4-BE49-F238E27FC236}">
                  <a16:creationId xmlns:a16="http://schemas.microsoft.com/office/drawing/2014/main" id="{B4593603-7196-B70A-9BE9-F0A056F77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" t="89535" r="7996" b="3299"/>
            <a:stretch/>
          </p:blipFill>
          <p:spPr>
            <a:xfrm>
              <a:off x="2814400" y="5794585"/>
              <a:ext cx="6132253" cy="676973"/>
            </a:xfrm>
            <a:prstGeom prst="roundRect">
              <a:avLst>
                <a:gd name="adj" fmla="val 25397"/>
              </a:avLst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72B821CC-9580-F741-7A34-F0527D659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209"/>
            <a:stretch/>
          </p:blipFill>
          <p:spPr>
            <a:xfrm rot="16200000">
              <a:off x="5926291" y="2324359"/>
              <a:ext cx="206067" cy="8861215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6887183" y="1991234"/>
              <a:ext cx="800034" cy="800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 descr="상징, 로고, 폰트, 그래픽이(가) 표시된 사진&#10;&#10;자동 생성된 설명">
              <a:extLst>
                <a:ext uri="{FF2B5EF4-FFF2-40B4-BE49-F238E27FC236}">
                  <a16:creationId xmlns:a16="http://schemas.microsoft.com/office/drawing/2014/main" id="{1BEEA254-CAD1-25AF-B93D-0E92E70A6A31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2825" y="2081681"/>
              <a:ext cx="640800" cy="64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9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B1E73AAF-045C-13C1-A635-044BB5CA0FC8}"/>
              </a:ext>
            </a:extLst>
          </p:cNvPr>
          <p:cNvGrpSpPr/>
          <p:nvPr/>
        </p:nvGrpSpPr>
        <p:grpSpPr>
          <a:xfrm rot="5400000">
            <a:off x="2680740" y="772072"/>
            <a:ext cx="6830520" cy="5286376"/>
            <a:chOff x="1598717" y="-1"/>
            <a:chExt cx="8861215" cy="6858002"/>
          </a:xfrm>
        </p:grpSpPr>
        <p:pic>
          <p:nvPicPr>
            <p:cNvPr id="2" name="그림 1" descr="텍스트, 컴퓨터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53A7C983-F2DA-B26C-00CB-E057FB2C5F50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" t="3236" r="1863" b="3013"/>
            <a:stretch/>
          </p:blipFill>
          <p:spPr>
            <a:xfrm>
              <a:off x="7052312" y="2204017"/>
              <a:ext cx="524148" cy="420427"/>
            </a:xfrm>
            <a:prstGeom prst="roundRect">
              <a:avLst>
                <a:gd name="adj" fmla="val 3304"/>
              </a:avLst>
            </a:prstGeom>
          </p:spPr>
        </p:pic>
        <p:pic>
          <p:nvPicPr>
            <p:cNvPr id="4" name="그림 3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B495CC8E-B824-0A97-3BC7-B398DCF6E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15"/>
            <a:stretch/>
          </p:blipFill>
          <p:spPr>
            <a:xfrm rot="16200000">
              <a:off x="2600324" y="-1001608"/>
              <a:ext cx="6858002" cy="8861215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DC772B-F9B8-49FE-8A93-7C0274EF8E3D}"/>
                </a:ext>
              </a:extLst>
            </p:cNvPr>
            <p:cNvSpPr/>
            <p:nvPr/>
          </p:nvSpPr>
          <p:spPr>
            <a:xfrm rot="16200000">
              <a:off x="2846245" y="-706438"/>
              <a:ext cx="6364385" cy="8352358"/>
            </a:xfrm>
            <a:prstGeom prst="roundRect">
              <a:avLst>
                <a:gd name="adj" fmla="val 3717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8842271C-F8CB-AD7A-1ED1-7466ED22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3835" y="3373836"/>
              <a:ext cx="800034" cy="800034"/>
            </a:xfrm>
            <a:prstGeom prst="rect">
              <a:avLst/>
            </a:prstGeom>
          </p:spPr>
        </p:pic>
        <p:pic>
          <p:nvPicPr>
            <p:cNvPr id="7" name="그림 6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E065733-F3A6-CC30-F2E1-EC88C5D4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9102" y="3373836"/>
              <a:ext cx="800034" cy="800034"/>
            </a:xfrm>
            <a:prstGeom prst="rect">
              <a:avLst/>
            </a:prstGeom>
          </p:spPr>
        </p:pic>
        <p:pic>
          <p:nvPicPr>
            <p:cNvPr id="8" name="그림 7" descr="장난감, 만화 영화이(가) 표시된 사진&#10;&#10;자동 생성된 설명">
              <a:extLst>
                <a:ext uri="{FF2B5EF4-FFF2-40B4-BE49-F238E27FC236}">
                  <a16:creationId xmlns:a16="http://schemas.microsoft.com/office/drawing/2014/main" id="{AEB5D128-8D22-49DC-180A-66FA2162D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7051" y="754767"/>
              <a:ext cx="800034" cy="800034"/>
            </a:xfrm>
            <a:prstGeom prst="roundRect">
              <a:avLst/>
            </a:prstGeom>
          </p:spPr>
        </p:pic>
        <p:pic>
          <p:nvPicPr>
            <p:cNvPr id="9" name="그림 8" descr="그래픽, 그린, 폰트, 로고이(가) 표시된 사진&#10;&#10;자동 생성된 설명">
              <a:extLst>
                <a:ext uri="{FF2B5EF4-FFF2-40B4-BE49-F238E27FC236}">
                  <a16:creationId xmlns:a16="http://schemas.microsoft.com/office/drawing/2014/main" id="{B02FC214-88E3-322B-3B75-2FB79801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6655" y="742499"/>
              <a:ext cx="800034" cy="800034"/>
            </a:xfrm>
            <a:prstGeom prst="roundRect">
              <a:avLst/>
            </a:prstGeom>
          </p:spPr>
        </p:pic>
        <p:pic>
          <p:nvPicPr>
            <p:cNvPr id="10" name="그림 9" descr="폰트, 텍스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59772BE6-DD10-28B8-F90E-B2DC916AE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643" y="3340108"/>
              <a:ext cx="800034" cy="800034"/>
            </a:xfrm>
            <a:prstGeom prst="rect">
              <a:avLst/>
            </a:prstGeom>
          </p:spPr>
        </p:pic>
        <p:pic>
          <p:nvPicPr>
            <p:cNvPr id="11" name="그림 10" descr="그래픽, 폰트, 로고, 상징이(가) 표시된 사진&#10;&#10;자동 생성된 설명">
              <a:extLst>
                <a:ext uri="{FF2B5EF4-FFF2-40B4-BE49-F238E27FC236}">
                  <a16:creationId xmlns:a16="http://schemas.microsoft.com/office/drawing/2014/main" id="{D80A964D-7061-DA7C-E6C6-96979B46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6468" y="3350244"/>
              <a:ext cx="800034" cy="800034"/>
            </a:xfrm>
            <a:prstGeom prst="roundRect">
              <a:avLst/>
            </a:prstGeom>
          </p:spPr>
        </p:pic>
        <p:pic>
          <p:nvPicPr>
            <p:cNvPr id="12" name="그림 11" descr="그래픽, 다채로움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1E2D3324-01B5-7F1B-6F39-9E95D99C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509" y="2004860"/>
              <a:ext cx="800034" cy="800034"/>
            </a:xfrm>
            <a:prstGeom prst="roundRect">
              <a:avLst/>
            </a:prstGeom>
          </p:spPr>
        </p:pic>
        <p:pic>
          <p:nvPicPr>
            <p:cNvPr id="13" name="그림 12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D6282133-1D9C-BC75-9E5B-4AC9A7204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672" y="1981709"/>
              <a:ext cx="800034" cy="800034"/>
            </a:xfrm>
            <a:prstGeom prst="round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7678E6E-4F9E-BB00-4B1F-A35F71809A1D}"/>
                </a:ext>
              </a:extLst>
            </p:cNvPr>
            <p:cNvGrpSpPr/>
            <p:nvPr/>
          </p:nvGrpSpPr>
          <p:grpSpPr>
            <a:xfrm>
              <a:off x="3449672" y="742499"/>
              <a:ext cx="800034" cy="800034"/>
              <a:chOff x="6843488" y="2245345"/>
              <a:chExt cx="360000" cy="360000"/>
            </a:xfrm>
          </p:grpSpPr>
          <p:pic>
            <p:nvPicPr>
              <p:cNvPr id="29" name="그림 28" descr="로고, 그래픽, 클립아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48349368-81E7-7950-E75E-4E407BFB1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3488" y="2245345"/>
                <a:ext cx="360000" cy="360000"/>
              </a:xfrm>
              <a:prstGeom prst="roundRect">
                <a:avLst/>
              </a:prstGeom>
            </p:spPr>
          </p:pic>
          <p:pic>
            <p:nvPicPr>
              <p:cNvPr id="30" name="그림 29" descr="그래픽, 클립아트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9E921D56-FCF0-CED4-4A5A-7CAD30294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3968" y="2283445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15" name="그림 14" descr="로고, 상징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4E3AC4F-554D-5781-BC7F-219625448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369" y="3382985"/>
              <a:ext cx="800034" cy="800034"/>
            </a:xfrm>
            <a:prstGeom prst="roundRect">
              <a:avLst>
                <a:gd name="adj" fmla="val 27250"/>
              </a:avLst>
            </a:prstGeom>
          </p:spPr>
        </p:pic>
        <p:pic>
          <p:nvPicPr>
            <p:cNvPr id="16" name="그림 15" descr="텍스트, 로고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78A0129-6AD1-E800-A13E-CFC684B26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1" t="13612" r="14899" b="20929"/>
            <a:stretch/>
          </p:blipFill>
          <p:spPr>
            <a:xfrm>
              <a:off x="9135560" y="1981564"/>
              <a:ext cx="797810" cy="800034"/>
            </a:xfrm>
            <a:prstGeom prst="round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9C9DE1BD-709D-CCCB-2F41-4ADCACB0E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03835" y="2001709"/>
              <a:ext cx="800034" cy="800034"/>
            </a:xfrm>
            <a:prstGeom prst="roundRect">
              <a:avLst/>
            </a:prstGeom>
          </p:spPr>
        </p:pic>
        <p:pic>
          <p:nvPicPr>
            <p:cNvPr id="18" name="그림 17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177A93D2-291E-F9E3-870E-0CE81891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346" y="2014214"/>
              <a:ext cx="800034" cy="800034"/>
            </a:xfrm>
            <a:prstGeom prst="roundRect">
              <a:avLst/>
            </a:prstGeom>
          </p:spPr>
        </p:pic>
        <p:pic>
          <p:nvPicPr>
            <p:cNvPr id="19" name="그림 18" descr="그래픽, 상징, 폰트, 레드이(가) 표시된 사진&#10;&#10;자동 생성된 설명">
              <a:extLst>
                <a:ext uri="{FF2B5EF4-FFF2-40B4-BE49-F238E27FC236}">
                  <a16:creationId xmlns:a16="http://schemas.microsoft.com/office/drawing/2014/main" id="{49987C5B-BE1B-F74F-1D3B-857A63FE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486" y="754767"/>
              <a:ext cx="800034" cy="800034"/>
            </a:xfrm>
            <a:prstGeom prst="roundRect">
              <a:avLst/>
            </a:prstGeom>
          </p:spPr>
        </p:pic>
        <p:pic>
          <p:nvPicPr>
            <p:cNvPr id="20" name="그림 19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65A2616E-37B3-0D0C-37C4-CED187C7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303" y="754767"/>
              <a:ext cx="1272112" cy="800034"/>
            </a:xfrm>
            <a:prstGeom prst="rect">
              <a:avLst/>
            </a:prstGeom>
          </p:spPr>
        </p:pic>
        <p:pic>
          <p:nvPicPr>
            <p:cNvPr id="21" name="그림 20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F732411E-18B5-D49F-E56B-25C152EF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2929" y="3386879"/>
              <a:ext cx="800034" cy="800034"/>
            </a:xfrm>
            <a:prstGeom prst="roundRect">
              <a:avLst/>
            </a:prstGeom>
          </p:spPr>
        </p:pic>
        <p:pic>
          <p:nvPicPr>
            <p:cNvPr id="22" name="그림 21" descr="클립아트, 그래픽, 그래픽 디자인, 만화 영화이(가) 표시된 사진&#10;&#10;자동 생성된 설명">
              <a:extLst>
                <a:ext uri="{FF2B5EF4-FFF2-40B4-BE49-F238E27FC236}">
                  <a16:creationId xmlns:a16="http://schemas.microsoft.com/office/drawing/2014/main" id="{0C46DA3E-457B-2181-680D-5D7EE7F0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9486" y="1991234"/>
              <a:ext cx="800034" cy="800034"/>
            </a:xfrm>
            <a:prstGeom prst="roundRect">
              <a:avLst/>
            </a:prstGeom>
          </p:spPr>
        </p:pic>
        <p:pic>
          <p:nvPicPr>
            <p:cNvPr id="24" name="그림 23" descr="그린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F10FA716-75D4-DA09-54C5-0493A387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0029" y="737765"/>
              <a:ext cx="800034" cy="800034"/>
            </a:xfrm>
            <a:prstGeom prst="roundRect">
              <a:avLst/>
            </a:prstGeom>
          </p:spPr>
        </p:pic>
        <p:pic>
          <p:nvPicPr>
            <p:cNvPr id="25" name="그림 24" descr="그래픽, 그래픽 디자인, 디자인, 로고이(가) 표시된 사진&#10;&#10;자동 생성된 설명">
              <a:extLst>
                <a:ext uri="{FF2B5EF4-FFF2-40B4-BE49-F238E27FC236}">
                  <a16:creationId xmlns:a16="http://schemas.microsoft.com/office/drawing/2014/main" id="{943FD1AC-31B5-9ECC-6BDD-6C2EBCA4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572" y="742499"/>
              <a:ext cx="800034" cy="800034"/>
            </a:xfrm>
            <a:prstGeom prst="roundRect">
              <a:avLst/>
            </a:prstGeom>
          </p:spPr>
        </p:pic>
        <p:pic>
          <p:nvPicPr>
            <p:cNvPr id="26" name="그림 25" descr="전자제품, 정보기기, 멀티미디어, 통신 장치이(가) 표시된 사진&#10;&#10;자동 생성된 설명">
              <a:extLst>
                <a:ext uri="{FF2B5EF4-FFF2-40B4-BE49-F238E27FC236}">
                  <a16:creationId xmlns:a16="http://schemas.microsoft.com/office/drawing/2014/main" id="{B4593603-7196-B70A-9BE9-F0A056F77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" t="89535" r="7996" b="3299"/>
            <a:stretch/>
          </p:blipFill>
          <p:spPr>
            <a:xfrm>
              <a:off x="2814400" y="5794585"/>
              <a:ext cx="6132253" cy="676973"/>
            </a:xfrm>
            <a:prstGeom prst="roundRect">
              <a:avLst>
                <a:gd name="adj" fmla="val 25397"/>
              </a:avLst>
            </a:prstGeom>
          </p:spPr>
        </p:pic>
        <p:pic>
          <p:nvPicPr>
            <p:cNvPr id="3" name="그림 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72B821CC-9580-F741-7A34-F0527D659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7209"/>
            <a:stretch/>
          </p:blipFill>
          <p:spPr>
            <a:xfrm rot="16200000">
              <a:off x="5926291" y="2324359"/>
              <a:ext cx="206067" cy="8861215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6887183" y="1991234"/>
              <a:ext cx="800034" cy="800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 descr="상징, 로고, 폰트, 그래픽이(가) 표시된 사진&#10;&#10;자동 생성된 설명">
              <a:extLst>
                <a:ext uri="{FF2B5EF4-FFF2-40B4-BE49-F238E27FC236}">
                  <a16:creationId xmlns:a16="http://schemas.microsoft.com/office/drawing/2014/main" id="{1BEEA254-CAD1-25AF-B93D-0E92E70A6A31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2825" y="2081681"/>
              <a:ext cx="640800" cy="64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4957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 rot="5400000">
            <a:off x="6676202" y="4243787"/>
            <a:ext cx="404031" cy="324079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/>
          <a:stretch/>
        </p:blipFill>
        <p:spPr>
          <a:xfrm>
            <a:off x="3452813" y="1"/>
            <a:ext cx="5286374" cy="683051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>
            <a:off x="3611656" y="195439"/>
            <a:ext cx="4905878" cy="6438273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1829" y="543529"/>
            <a:ext cx="616693" cy="616693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1829" y="2320505"/>
            <a:ext cx="616693" cy="616693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0694" y="5795381"/>
            <a:ext cx="616693" cy="616693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0150" y="545702"/>
            <a:ext cx="616693" cy="616693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7828" y="3180400"/>
            <a:ext cx="616693" cy="616693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0015" y="1432016"/>
            <a:ext cx="616693" cy="616693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7081" y="2310027"/>
            <a:ext cx="616693" cy="616693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94927" y="1426778"/>
            <a:ext cx="616693" cy="616693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 rot="5400000">
            <a:off x="7550150" y="1426778"/>
            <a:ext cx="616693" cy="616693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4777" y="4097481"/>
            <a:ext cx="616693" cy="616693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 rot="5400000">
            <a:off x="6595895" y="5808791"/>
            <a:ext cx="614978" cy="616693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6579510" y="543529"/>
            <a:ext cx="616693" cy="616693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9871" y="3193276"/>
            <a:ext cx="616693" cy="616693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0694" y="4957050"/>
            <a:ext cx="616693" cy="616693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58747" y="2308356"/>
            <a:ext cx="980586" cy="616693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1775" y="4967412"/>
            <a:ext cx="616693" cy="616693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7584" y="4957050"/>
            <a:ext cx="616693" cy="616693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3800" y="4071010"/>
            <a:ext cx="616693" cy="616693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0150" y="3184971"/>
            <a:ext cx="616693" cy="616693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 rot="5400000">
            <a:off x="1648141" y="3039644"/>
            <a:ext cx="4726943" cy="52183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>
            <a:off x="3452813" y="1"/>
            <a:ext cx="158843" cy="683051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 rot="5400000">
            <a:off x="6587584" y="4076525"/>
            <a:ext cx="616693" cy="6166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40608" y="4142540"/>
            <a:ext cx="493950" cy="4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5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 rot="5400000">
            <a:off x="6676202" y="4243787"/>
            <a:ext cx="404031" cy="324079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/>
          <a:stretch/>
        </p:blipFill>
        <p:spPr>
          <a:xfrm>
            <a:off x="3452813" y="1"/>
            <a:ext cx="5286374" cy="683051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>
            <a:off x="3611656" y="195439"/>
            <a:ext cx="4905878" cy="6438273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1829" y="543529"/>
            <a:ext cx="616693" cy="616693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1829" y="2320505"/>
            <a:ext cx="616693" cy="616693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0694" y="5795381"/>
            <a:ext cx="616693" cy="616693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0150" y="545702"/>
            <a:ext cx="616693" cy="616693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7828" y="3180400"/>
            <a:ext cx="616693" cy="616693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40015" y="1432016"/>
            <a:ext cx="616693" cy="616693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7081" y="2310027"/>
            <a:ext cx="616693" cy="616693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94927" y="1426778"/>
            <a:ext cx="616693" cy="616693"/>
          </a:xfrm>
          <a:prstGeom prst="roundRect">
            <a:avLst/>
          </a:prstGeom>
        </p:spPr>
      </p:pic>
      <p:pic>
        <p:nvPicPr>
          <p:cNvPr id="29" name="그림 28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48349368-81E7-7950-E75E-4E407BFB16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0150" y="1426778"/>
            <a:ext cx="616693" cy="616693"/>
          </a:xfrm>
          <a:prstGeom prst="roundRect">
            <a:avLst/>
          </a:prstGeom>
        </p:spPr>
      </p:pic>
      <p:pic>
        <p:nvPicPr>
          <p:cNvPr id="30" name="그림 29" descr="그래픽, 클립아트, 로고, 상징이(가) 표시된 사진&#10;&#10;자동 생성된 설명">
            <a:extLst>
              <a:ext uri="{FF2B5EF4-FFF2-40B4-BE49-F238E27FC236}">
                <a16:creationId xmlns:a16="http://schemas.microsoft.com/office/drawing/2014/main" id="{9E921D56-FCF0-CED4-4A5A-7CAD30294A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08222" y="1478991"/>
            <a:ext cx="493354" cy="493354"/>
          </a:xfrm>
          <a:prstGeom prst="rect">
            <a:avLst/>
          </a:prstGeom>
        </p:spPr>
      </p:pic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4777" y="4097481"/>
            <a:ext cx="616693" cy="616693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 rot="5400000">
            <a:off x="6595895" y="5808791"/>
            <a:ext cx="614978" cy="616693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5400000">
            <a:off x="6579510" y="543529"/>
            <a:ext cx="616693" cy="616693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9871" y="3193276"/>
            <a:ext cx="616693" cy="616693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0694" y="4957050"/>
            <a:ext cx="616693" cy="616693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58747" y="2308356"/>
            <a:ext cx="980586" cy="616693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11775" y="4967412"/>
            <a:ext cx="616693" cy="616693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7584" y="4957050"/>
            <a:ext cx="616693" cy="616693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3800" y="4071010"/>
            <a:ext cx="616693" cy="616693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0150" y="3184971"/>
            <a:ext cx="616693" cy="616693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 rot="5400000">
            <a:off x="1648141" y="3039644"/>
            <a:ext cx="4726943" cy="52183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>
            <a:off x="3452813" y="1"/>
            <a:ext cx="158843" cy="683051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 rot="5400000">
            <a:off x="6587584" y="4076525"/>
            <a:ext cx="616693" cy="6166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40608" y="4142540"/>
            <a:ext cx="493950" cy="4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 rot="5400000">
            <a:off x="6676202" y="4243787"/>
            <a:ext cx="404031" cy="324079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/>
          <a:stretch/>
        </p:blipFill>
        <p:spPr>
          <a:xfrm>
            <a:off x="3452813" y="1"/>
            <a:ext cx="5286374" cy="683051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>
            <a:off x="3611656" y="195439"/>
            <a:ext cx="4905878" cy="6438273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70" y="352720"/>
            <a:ext cx="616693" cy="616693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98" y="1435175"/>
            <a:ext cx="616693" cy="616693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1" y="3460492"/>
            <a:ext cx="616693" cy="616693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76" y="380138"/>
            <a:ext cx="616693" cy="616693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56" y="2455143"/>
            <a:ext cx="616693" cy="616693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69" y="1435176"/>
            <a:ext cx="616693" cy="616693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56" y="1448033"/>
            <a:ext cx="616693" cy="616693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122" y="380600"/>
            <a:ext cx="616693" cy="616693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 rot="5400000">
            <a:off x="6861350" y="381965"/>
            <a:ext cx="616693" cy="616693"/>
            <a:chOff x="6233569" y="2647439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569" y="2647439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274763" y="2690853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18" y="2423599"/>
            <a:ext cx="616693" cy="616693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6834579" y="3438264"/>
            <a:ext cx="614978" cy="616693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6103" y="352720"/>
            <a:ext cx="616693" cy="616693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2" y="1464798"/>
            <a:ext cx="616693" cy="616693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76" y="3429000"/>
            <a:ext cx="616693" cy="616693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76" y="1444765"/>
            <a:ext cx="980586" cy="616693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18" y="3429000"/>
            <a:ext cx="616693" cy="616693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73" y="3444575"/>
            <a:ext cx="616693" cy="616693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98" y="2406792"/>
            <a:ext cx="616693" cy="616693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1" y="2449541"/>
            <a:ext cx="616693" cy="616693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4066577" y="6051610"/>
            <a:ext cx="4109497" cy="453670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>
            <a:off x="3452813" y="1"/>
            <a:ext cx="158843" cy="683051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 rot="5400000">
            <a:off x="5945490" y="2386279"/>
            <a:ext cx="616693" cy="6166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30" y="2473591"/>
            <a:ext cx="493950" cy="49395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A80C8B1D-3EF8-FB4A-4710-E3FE4453293B}"/>
              </a:ext>
            </a:extLst>
          </p:cNvPr>
          <p:cNvGrpSpPr/>
          <p:nvPr/>
        </p:nvGrpSpPr>
        <p:grpSpPr>
          <a:xfrm>
            <a:off x="3587872" y="-6511566"/>
            <a:ext cx="4929662" cy="6459360"/>
            <a:chOff x="4546600" y="-2334693"/>
            <a:chExt cx="2863851" cy="375761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00AE64D-428C-BDCB-508E-EC06C3379380}"/>
                </a:ext>
              </a:extLst>
            </p:cNvPr>
            <p:cNvGrpSpPr/>
            <p:nvPr/>
          </p:nvGrpSpPr>
          <p:grpSpPr>
            <a:xfrm>
              <a:off x="4546600" y="-2334693"/>
              <a:ext cx="2863851" cy="3757612"/>
              <a:chOff x="4546600" y="1556544"/>
              <a:chExt cx="2863851" cy="3757612"/>
            </a:xfrm>
          </p:grpSpPr>
          <p:pic>
            <p:nvPicPr>
              <p:cNvPr id="41" name="그림 40" descr="다채로움, 스크린샷, 일렉트릭 블루, 예술이(가) 표시된 사진&#10;&#10;자동 생성된 설명">
                <a:extLst>
                  <a:ext uri="{FF2B5EF4-FFF2-40B4-BE49-F238E27FC236}">
                    <a16:creationId xmlns:a16="http://schemas.microsoft.com/office/drawing/2014/main" id="{661E5CF8-57C7-381C-165B-DBD52D8FFF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8" t="3061" r="11201" b="2701"/>
              <a:stretch/>
            </p:blipFill>
            <p:spPr>
              <a:xfrm>
                <a:off x="4546600" y="1556544"/>
                <a:ext cx="2863851" cy="3757612"/>
              </a:xfrm>
              <a:prstGeom prst="roundRect">
                <a:avLst>
                  <a:gd name="adj" fmla="val 2787"/>
                </a:avLst>
              </a:prstGeom>
              <a:blipFill>
                <a:blip r:embed="rId4"/>
                <a:stretch>
                  <a:fillRect/>
                </a:stretch>
              </a:blipFill>
            </p:spPr>
          </p:pic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A18590FE-2E84-F03E-0219-63F960EA422C}"/>
                  </a:ext>
                </a:extLst>
              </p:cNvPr>
              <p:cNvSpPr/>
              <p:nvPr/>
            </p:nvSpPr>
            <p:spPr>
              <a:xfrm>
                <a:off x="4918075" y="5173981"/>
                <a:ext cx="2120900" cy="45719"/>
              </a:xfrm>
              <a:prstGeom prst="roundRect">
                <a:avLst>
                  <a:gd name="adj" fmla="val 4292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86FFAD-CA52-557A-A033-34A90DE3F675}"/>
                </a:ext>
              </a:extLst>
            </p:cNvPr>
            <p:cNvSpPr txBox="1"/>
            <p:nvPr/>
          </p:nvSpPr>
          <p:spPr>
            <a:xfrm>
              <a:off x="5391949" y="-1706020"/>
              <a:ext cx="1123278" cy="68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4:39</a:t>
              </a:r>
              <a:endParaRPr lang="ko-KR" altLang="en-US" sz="70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CE86A2-E736-6FA6-63E7-A28D57C52CD2}"/>
                </a:ext>
              </a:extLst>
            </p:cNvPr>
            <p:cNvSpPr txBox="1"/>
            <p:nvPr/>
          </p:nvSpPr>
          <p:spPr>
            <a:xfrm>
              <a:off x="5561039" y="-1906366"/>
              <a:ext cx="831795" cy="187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  <a:r>
                <a:rPr lang="ko-KR" altLang="en-US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월 </a:t>
              </a:r>
              <a:r>
                <a:rPr lang="en-US" altLang="ko-KR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24</a:t>
              </a:r>
              <a:r>
                <a:rPr lang="ko-KR" altLang="en-US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일 수요일</a:t>
              </a:r>
            </a:p>
          </p:txBody>
        </p:sp>
      </p:grpSp>
      <p:pic>
        <p:nvPicPr>
          <p:cNvPr id="44" name="그림 4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0435D3FE-F778-18DE-53E3-C988DFAC5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 b="97112"/>
          <a:stretch/>
        </p:blipFill>
        <p:spPr>
          <a:xfrm>
            <a:off x="3452813" y="-6767"/>
            <a:ext cx="5286374" cy="1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 rot="5400000">
            <a:off x="6676202" y="4243787"/>
            <a:ext cx="404031" cy="324079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/>
          <a:stretch/>
        </p:blipFill>
        <p:spPr>
          <a:xfrm>
            <a:off x="3452813" y="1"/>
            <a:ext cx="5286374" cy="683051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>
            <a:off x="3611656" y="195439"/>
            <a:ext cx="4905878" cy="6438273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70" y="352720"/>
            <a:ext cx="616693" cy="616693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598" y="1435175"/>
            <a:ext cx="616693" cy="616693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1" y="3460492"/>
            <a:ext cx="616693" cy="616693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76" y="380138"/>
            <a:ext cx="616693" cy="616693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56" y="2455143"/>
            <a:ext cx="616693" cy="616693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69" y="1435176"/>
            <a:ext cx="616693" cy="616693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56" y="1448033"/>
            <a:ext cx="616693" cy="616693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122" y="380600"/>
            <a:ext cx="616693" cy="616693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 rot="5400000">
            <a:off x="6861350" y="381965"/>
            <a:ext cx="616693" cy="616693"/>
            <a:chOff x="6233569" y="2647439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569" y="2647439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274763" y="2690853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18" y="2423599"/>
            <a:ext cx="616693" cy="616693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6834579" y="3438264"/>
            <a:ext cx="614978" cy="616693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56103" y="352720"/>
            <a:ext cx="616693" cy="616693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2" y="1464798"/>
            <a:ext cx="616693" cy="616693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76" y="3429000"/>
            <a:ext cx="616693" cy="616693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76" y="1444765"/>
            <a:ext cx="980586" cy="616693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18" y="3429000"/>
            <a:ext cx="616693" cy="616693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73" y="3444575"/>
            <a:ext cx="616693" cy="616693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98" y="2406792"/>
            <a:ext cx="616693" cy="616693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951" y="2449541"/>
            <a:ext cx="616693" cy="616693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4066577" y="6051610"/>
            <a:ext cx="4109497" cy="453670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>
            <a:off x="3452813" y="1"/>
            <a:ext cx="158843" cy="6830517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 rot="5400000">
            <a:off x="5945490" y="2386279"/>
            <a:ext cx="616693" cy="61669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30" y="2473591"/>
            <a:ext cx="493950" cy="49395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D67937CE-A308-81CD-3F5D-B5E676102E74}"/>
              </a:ext>
            </a:extLst>
          </p:cNvPr>
          <p:cNvGrpSpPr/>
          <p:nvPr/>
        </p:nvGrpSpPr>
        <p:grpSpPr>
          <a:xfrm>
            <a:off x="3600572" y="208584"/>
            <a:ext cx="4929662" cy="6459360"/>
            <a:chOff x="4553978" y="-2334693"/>
            <a:chExt cx="2863851" cy="375761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DC2A6F3-DED1-3C80-1B53-EC153375F274}"/>
                </a:ext>
              </a:extLst>
            </p:cNvPr>
            <p:cNvGrpSpPr/>
            <p:nvPr/>
          </p:nvGrpSpPr>
          <p:grpSpPr>
            <a:xfrm>
              <a:off x="4553978" y="-2334693"/>
              <a:ext cx="2863851" cy="3757612"/>
              <a:chOff x="4553978" y="1556544"/>
              <a:chExt cx="2863851" cy="3757612"/>
            </a:xfrm>
          </p:grpSpPr>
          <p:pic>
            <p:nvPicPr>
              <p:cNvPr id="35" name="그림 34" descr="다채로움, 스크린샷, 일렉트릭 블루, 예술이(가) 표시된 사진&#10;&#10;자동 생성된 설명">
                <a:extLst>
                  <a:ext uri="{FF2B5EF4-FFF2-40B4-BE49-F238E27FC236}">
                    <a16:creationId xmlns:a16="http://schemas.microsoft.com/office/drawing/2014/main" id="{C026AE2A-E103-8FDE-D7BC-EACB890BA2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8" t="3061" r="11201" b="2701"/>
              <a:stretch/>
            </p:blipFill>
            <p:spPr>
              <a:xfrm>
                <a:off x="4553978" y="1556544"/>
                <a:ext cx="2863851" cy="3757612"/>
              </a:xfrm>
              <a:prstGeom prst="roundRect">
                <a:avLst>
                  <a:gd name="adj" fmla="val 2787"/>
                </a:avLst>
              </a:prstGeom>
              <a:blipFill>
                <a:blip r:embed="rId4"/>
                <a:stretch>
                  <a:fillRect/>
                </a:stretch>
              </a:blipFill>
            </p:spPr>
          </p:pic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C4D63CD-B68B-E09D-0675-5C3E9BF4E42D}"/>
                  </a:ext>
                </a:extLst>
              </p:cNvPr>
              <p:cNvSpPr/>
              <p:nvPr/>
            </p:nvSpPr>
            <p:spPr>
              <a:xfrm>
                <a:off x="4918075" y="5173981"/>
                <a:ext cx="2120900" cy="45719"/>
              </a:xfrm>
              <a:prstGeom prst="roundRect">
                <a:avLst>
                  <a:gd name="adj" fmla="val 4292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0C60EF-6662-90C6-1B4D-5C778E2C0EAE}"/>
                </a:ext>
              </a:extLst>
            </p:cNvPr>
            <p:cNvSpPr txBox="1"/>
            <p:nvPr/>
          </p:nvSpPr>
          <p:spPr>
            <a:xfrm>
              <a:off x="5391949" y="-1706020"/>
              <a:ext cx="1123278" cy="680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4:39</a:t>
              </a:r>
              <a:endParaRPr lang="ko-KR" altLang="en-US" sz="70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C94D89-45E5-A373-0397-BFFA8BEB37E0}"/>
                </a:ext>
              </a:extLst>
            </p:cNvPr>
            <p:cNvSpPr txBox="1"/>
            <p:nvPr/>
          </p:nvSpPr>
          <p:spPr>
            <a:xfrm>
              <a:off x="5561039" y="-1906366"/>
              <a:ext cx="831795" cy="187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  <a:r>
                <a:rPr lang="ko-KR" altLang="en-US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월 </a:t>
              </a:r>
              <a:r>
                <a:rPr lang="en-US" altLang="ko-KR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24</a:t>
              </a:r>
              <a:r>
                <a:rPr lang="ko-KR" altLang="en-US" sz="15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일 수요일</a:t>
              </a:r>
            </a:p>
          </p:txBody>
        </p:sp>
      </p:grpSp>
      <p:pic>
        <p:nvPicPr>
          <p:cNvPr id="37" name="그림 36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9CAB06A5-24CA-082E-3246-6313551D24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5" b="97112"/>
          <a:stretch/>
        </p:blipFill>
        <p:spPr>
          <a:xfrm>
            <a:off x="3452813" y="-6767"/>
            <a:ext cx="5286374" cy="19726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A4195D2-9A45-5082-3283-C70DB423CA1B}"/>
              </a:ext>
            </a:extLst>
          </p:cNvPr>
          <p:cNvSpPr/>
          <p:nvPr/>
        </p:nvSpPr>
        <p:spPr>
          <a:xfrm>
            <a:off x="8737600" y="0"/>
            <a:ext cx="34544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EA4116-3C89-0A3F-413B-BFF1C485E222}"/>
              </a:ext>
            </a:extLst>
          </p:cNvPr>
          <p:cNvSpPr/>
          <p:nvPr/>
        </p:nvSpPr>
        <p:spPr>
          <a:xfrm>
            <a:off x="-18453" y="0"/>
            <a:ext cx="34544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779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 모델 79">
                <a:extLst>
                  <a:ext uri="{FF2B5EF4-FFF2-40B4-BE49-F238E27FC236}">
                    <a16:creationId xmlns:a16="http://schemas.microsoft.com/office/drawing/2014/main" id="{B9B402D6-D054-EBA0-C93C-F8264B18EE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8458782"/>
                  </p:ext>
                </p:extLst>
              </p:nvPr>
            </p:nvGraphicFramePr>
            <p:xfrm>
              <a:off x="3423247" y="-12700"/>
              <a:ext cx="5720753" cy="687138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20753" cy="687138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6014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 모델 79">
                <a:extLst>
                  <a:ext uri="{FF2B5EF4-FFF2-40B4-BE49-F238E27FC236}">
                    <a16:creationId xmlns:a16="http://schemas.microsoft.com/office/drawing/2014/main" id="{B9B402D6-D054-EBA0-C93C-F8264B18EE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23247" y="-12700"/>
                <a:ext cx="5720753" cy="6871382"/>
              </a:xfrm>
              <a:prstGeom prst="rect">
                <a:avLst/>
              </a:prstGeom>
            </p:spPr>
          </p:pic>
        </mc:Fallback>
      </mc:AlternateContent>
      <p:sp>
        <p:nvSpPr>
          <p:cNvPr id="81" name="직사각형 80">
            <a:extLst>
              <a:ext uri="{FF2B5EF4-FFF2-40B4-BE49-F238E27FC236}">
                <a16:creationId xmlns:a16="http://schemas.microsoft.com/office/drawing/2014/main" id="{8BF15DAF-257F-E127-6258-FD37048FF4A3}"/>
              </a:ext>
            </a:extLst>
          </p:cNvPr>
          <p:cNvSpPr/>
          <p:nvPr/>
        </p:nvSpPr>
        <p:spPr>
          <a:xfrm>
            <a:off x="8737600" y="0"/>
            <a:ext cx="34544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CB07324-3D8C-B50C-3401-F6BAC80D2D4D}"/>
              </a:ext>
            </a:extLst>
          </p:cNvPr>
          <p:cNvSpPr/>
          <p:nvPr/>
        </p:nvSpPr>
        <p:spPr>
          <a:xfrm>
            <a:off x="-18453" y="0"/>
            <a:ext cx="34544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78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4856502-F54A-741E-7740-952F6590DF02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E54FC8-D2F7-FC99-C840-A99C34BE1196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9" name="그림 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4D16A44-59D0-FFD0-CA70-EE42A466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ACB71180-D7B0-1FA7-000E-B8AF6F5D13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1168718"/>
                  </p:ext>
                </p:extLst>
              </p:nvPr>
            </p:nvGraphicFramePr>
            <p:xfrm>
              <a:off x="4420978" y="1022782"/>
              <a:ext cx="3385821" cy="481242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85821" cy="4812429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3813455" ay="-1398877" az="-23108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73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ACB71180-D7B0-1FA7-000E-B8AF6F5D1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0978" y="1022782"/>
                <a:ext cx="3385821" cy="481242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사다리꼴 1">
            <a:extLst>
              <a:ext uri="{FF2B5EF4-FFF2-40B4-BE49-F238E27FC236}">
                <a16:creationId xmlns:a16="http://schemas.microsoft.com/office/drawing/2014/main" id="{D2363F98-2E44-D253-3EE5-A0836B310A6E}"/>
              </a:ext>
            </a:extLst>
          </p:cNvPr>
          <p:cNvSpPr/>
          <p:nvPr/>
        </p:nvSpPr>
        <p:spPr>
          <a:xfrm rot="1995481">
            <a:off x="811570" y="1431012"/>
            <a:ext cx="6783369" cy="7632348"/>
          </a:xfrm>
          <a:prstGeom prst="trapezoid">
            <a:avLst>
              <a:gd name="adj" fmla="val 25911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F96FF2C-1155-B7AD-9568-69C232323FED}"/>
              </a:ext>
            </a:extLst>
          </p:cNvPr>
          <p:cNvGrpSpPr/>
          <p:nvPr/>
        </p:nvGrpSpPr>
        <p:grpSpPr>
          <a:xfrm>
            <a:off x="3192389" y="3810527"/>
            <a:ext cx="1820355" cy="2189687"/>
            <a:chOff x="7648960" y="2199195"/>
            <a:chExt cx="1820355" cy="2189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BAC0CC-1CD2-1E71-BC62-858D87CC6402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6D96D50B-8276-6767-1EEB-497E4A316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60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0" name="3D 모델 79">
                <a:extLst>
                  <a:ext uri="{FF2B5EF4-FFF2-40B4-BE49-F238E27FC236}">
                    <a16:creationId xmlns:a16="http://schemas.microsoft.com/office/drawing/2014/main" id="{B9B402D6-D054-EBA0-C93C-F8264B18EE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8041241"/>
                  </p:ext>
                </p:extLst>
              </p:nvPr>
            </p:nvGraphicFramePr>
            <p:xfrm>
              <a:off x="6096000" y="3349284"/>
              <a:ext cx="132752" cy="1594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752" cy="159431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28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0" name="3D 모델 79">
                <a:extLst>
                  <a:ext uri="{FF2B5EF4-FFF2-40B4-BE49-F238E27FC236}">
                    <a16:creationId xmlns:a16="http://schemas.microsoft.com/office/drawing/2014/main" id="{B9B402D6-D054-EBA0-C93C-F8264B18EE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6000" y="3349284"/>
                <a:ext cx="132752" cy="1594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25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CEA6B3-008B-5F22-547C-AD5DF45BD810}"/>
              </a:ext>
            </a:extLst>
          </p:cNvPr>
          <p:cNvSpPr txBox="1"/>
          <p:nvPr/>
        </p:nvSpPr>
        <p:spPr>
          <a:xfrm>
            <a:off x="4162618" y="2998113"/>
            <a:ext cx="38667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THANK YOU</a:t>
            </a:r>
            <a:endParaRPr lang="ko-KR" altLang="en-US" sz="5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04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12A25676-F879-8CE1-F7A0-214295000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74" y="2647950"/>
            <a:ext cx="1336327" cy="156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526AB-2DE1-79C1-DF2C-32CF5040D10A}"/>
              </a:ext>
            </a:extLst>
          </p:cNvPr>
          <p:cNvSpPr txBox="1"/>
          <p:nvPr/>
        </p:nvSpPr>
        <p:spPr>
          <a:xfrm>
            <a:off x="1918324" y="432435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DATABASE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F52CB5-9F00-8257-AE72-985B39AC6DE3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B0F139-39A8-DE4D-0EAC-860467CC5263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061A162-30CD-720B-E4DC-3F221568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>
                <a:extLst>
                  <a:ext uri="{FF2B5EF4-FFF2-40B4-BE49-F238E27FC236}">
                    <a16:creationId xmlns:a16="http://schemas.microsoft.com/office/drawing/2014/main" id="{EA180827-80CF-13FB-212F-3F94F49925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0180363"/>
                  </p:ext>
                </p:extLst>
              </p:nvPr>
            </p:nvGraphicFramePr>
            <p:xfrm>
              <a:off x="4468531" y="1060822"/>
              <a:ext cx="3290718" cy="47363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90718" cy="473635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3553619" ay="1882393" az="246970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>
                <a:extLst>
                  <a:ext uri="{FF2B5EF4-FFF2-40B4-BE49-F238E27FC236}">
                    <a16:creationId xmlns:a16="http://schemas.microsoft.com/office/drawing/2014/main" id="{EA180827-80CF-13FB-212F-3F94F4992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8531" y="1060822"/>
                <a:ext cx="3290718" cy="4736352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5E328C40-6C48-38AA-7A2C-91A7935F9C95}"/>
              </a:ext>
            </a:extLst>
          </p:cNvPr>
          <p:cNvGrpSpPr/>
          <p:nvPr/>
        </p:nvGrpSpPr>
        <p:grpSpPr>
          <a:xfrm>
            <a:off x="7429423" y="4413018"/>
            <a:ext cx="1305335" cy="1768707"/>
            <a:chOff x="5372100" y="4896160"/>
            <a:chExt cx="1305335" cy="17687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AB7AD-1E9D-4232-670E-65DA04EFC89A}"/>
                </a:ext>
              </a:extLst>
            </p:cNvPr>
            <p:cNvSpPr txBox="1"/>
            <p:nvPr/>
          </p:nvSpPr>
          <p:spPr>
            <a:xfrm>
              <a:off x="5424282" y="6295535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TESTING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7" name="그래픽 6" descr="재생 단색으로 채워진">
              <a:extLst>
                <a:ext uri="{FF2B5EF4-FFF2-40B4-BE49-F238E27FC236}">
                  <a16:creationId xmlns:a16="http://schemas.microsoft.com/office/drawing/2014/main" id="{BC5E5260-006A-9730-BA95-B8608F1E3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5086660"/>
              <a:ext cx="914400" cy="914400"/>
            </a:xfrm>
            <a:prstGeom prst="rect">
              <a:avLst/>
            </a:prstGeom>
          </p:spPr>
        </p:pic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4D16C4B0-7343-BE03-0ACD-77A407B8C8EA}"/>
                </a:ext>
              </a:extLst>
            </p:cNvPr>
            <p:cNvSpPr/>
            <p:nvPr/>
          </p:nvSpPr>
          <p:spPr>
            <a:xfrm>
              <a:off x="5372100" y="4896160"/>
              <a:ext cx="1305335" cy="1275761"/>
            </a:xfrm>
            <a:prstGeom prst="donut">
              <a:avLst>
                <a:gd name="adj" fmla="val 124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95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12A25676-F879-8CE1-F7A0-214295000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74" y="2647950"/>
            <a:ext cx="1336327" cy="156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526AB-2DE1-79C1-DF2C-32CF5040D10A}"/>
              </a:ext>
            </a:extLst>
          </p:cNvPr>
          <p:cNvSpPr txBox="1"/>
          <p:nvPr/>
        </p:nvSpPr>
        <p:spPr>
          <a:xfrm>
            <a:off x="1918324" y="432435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DATABASE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F52CB5-9F00-8257-AE72-985B39AC6DE3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B0F139-39A8-DE4D-0EAC-860467CC5263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061A162-30CD-720B-E4DC-3F221568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>
                <a:extLst>
                  <a:ext uri="{FF2B5EF4-FFF2-40B4-BE49-F238E27FC236}">
                    <a16:creationId xmlns:a16="http://schemas.microsoft.com/office/drawing/2014/main" id="{EA180827-80CF-13FB-212F-3F94F49925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68531" y="1060822"/>
              <a:ext cx="3290718" cy="473635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90718" cy="473635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3553619" ay="1882393" az="246970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>
                <a:extLst>
                  <a:ext uri="{FF2B5EF4-FFF2-40B4-BE49-F238E27FC236}">
                    <a16:creationId xmlns:a16="http://schemas.microsoft.com/office/drawing/2014/main" id="{EA180827-80CF-13FB-212F-3F94F4992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8531" y="1060822"/>
                <a:ext cx="3290718" cy="4736352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사다리꼴 3">
            <a:extLst>
              <a:ext uri="{FF2B5EF4-FFF2-40B4-BE49-F238E27FC236}">
                <a16:creationId xmlns:a16="http://schemas.microsoft.com/office/drawing/2014/main" id="{704F206A-E1A2-0CFB-A4E8-B74FB7E905A5}"/>
              </a:ext>
            </a:extLst>
          </p:cNvPr>
          <p:cNvSpPr/>
          <p:nvPr/>
        </p:nvSpPr>
        <p:spPr>
          <a:xfrm rot="8892449" flipV="1">
            <a:off x="4090233" y="1454384"/>
            <a:ext cx="7338031" cy="7605523"/>
          </a:xfrm>
          <a:prstGeom prst="trapezoid">
            <a:avLst>
              <a:gd name="adj" fmla="val 30426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D3FD369-945E-2E75-6A49-80B877950068}"/>
              </a:ext>
            </a:extLst>
          </p:cNvPr>
          <p:cNvGrpSpPr/>
          <p:nvPr/>
        </p:nvGrpSpPr>
        <p:grpSpPr>
          <a:xfrm>
            <a:off x="7429423" y="4413018"/>
            <a:ext cx="1305335" cy="1768707"/>
            <a:chOff x="5372100" y="4896160"/>
            <a:chExt cx="1305335" cy="17687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CC4A71-8D4A-62ED-5E9D-0CA2DA78C6CF}"/>
                </a:ext>
              </a:extLst>
            </p:cNvPr>
            <p:cNvSpPr txBox="1"/>
            <p:nvPr/>
          </p:nvSpPr>
          <p:spPr>
            <a:xfrm>
              <a:off x="5424282" y="6295535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TESTING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1" name="그래픽 10" descr="재생 단색으로 채워진">
              <a:extLst>
                <a:ext uri="{FF2B5EF4-FFF2-40B4-BE49-F238E27FC236}">
                  <a16:creationId xmlns:a16="http://schemas.microsoft.com/office/drawing/2014/main" id="{56EC417A-88FC-6DDB-F3D3-FAE7E168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8800" y="5086660"/>
              <a:ext cx="914400" cy="914400"/>
            </a:xfrm>
            <a:prstGeom prst="rect">
              <a:avLst/>
            </a:prstGeom>
          </p:spPr>
        </p:pic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248B2506-EC50-2FC8-63F6-2277C4E1244A}"/>
                </a:ext>
              </a:extLst>
            </p:cNvPr>
            <p:cNvSpPr/>
            <p:nvPr/>
          </p:nvSpPr>
          <p:spPr>
            <a:xfrm>
              <a:off x="5372100" y="4896160"/>
              <a:ext cx="1305335" cy="1275761"/>
            </a:xfrm>
            <a:prstGeom prst="donut">
              <a:avLst>
                <a:gd name="adj" fmla="val 124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4DCD464A-329D-1C75-143E-C1040F65AA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26419" y="2010638"/>
              <a:ext cx="4374943" cy="28367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74943" cy="2836721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62711" ay="28649" az="-4839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4DCD464A-329D-1C75-143E-C1040F65AA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6419" y="2010638"/>
                <a:ext cx="4374943" cy="28367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118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541549B-DD20-6F91-FE8B-3340DE4F3DD0}"/>
              </a:ext>
            </a:extLst>
          </p:cNvPr>
          <p:cNvGrpSpPr/>
          <p:nvPr/>
        </p:nvGrpSpPr>
        <p:grpSpPr>
          <a:xfrm>
            <a:off x="5443332" y="5089293"/>
            <a:ext cx="1305335" cy="1768707"/>
            <a:chOff x="5372100" y="4896160"/>
            <a:chExt cx="1305335" cy="17687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96ECA9-AE71-8284-44B3-0A8853E0A61C}"/>
                </a:ext>
              </a:extLst>
            </p:cNvPr>
            <p:cNvSpPr txBox="1"/>
            <p:nvPr/>
          </p:nvSpPr>
          <p:spPr>
            <a:xfrm>
              <a:off x="5424282" y="6295535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TESTING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0" name="그래픽 9" descr="재생 단색으로 채워진">
              <a:extLst>
                <a:ext uri="{FF2B5EF4-FFF2-40B4-BE49-F238E27FC236}">
                  <a16:creationId xmlns:a16="http://schemas.microsoft.com/office/drawing/2014/main" id="{6767B709-A98A-58F1-2FD1-99A29EE51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5086660"/>
              <a:ext cx="914400" cy="914400"/>
            </a:xfrm>
            <a:prstGeom prst="rect">
              <a:avLst/>
            </a:prstGeom>
          </p:spPr>
        </p:pic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7D24A051-E2C9-E192-E9A3-D067B7ED01E6}"/>
                </a:ext>
              </a:extLst>
            </p:cNvPr>
            <p:cNvSpPr/>
            <p:nvPr/>
          </p:nvSpPr>
          <p:spPr>
            <a:xfrm>
              <a:off x="5372100" y="4896160"/>
              <a:ext cx="1305335" cy="1275761"/>
            </a:xfrm>
            <a:prstGeom prst="donut">
              <a:avLst>
                <a:gd name="adj" fmla="val 124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4DCD464A-329D-1C75-143E-C1040F65AA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9589441"/>
                  </p:ext>
                </p:extLst>
              </p:nvPr>
            </p:nvGraphicFramePr>
            <p:xfrm>
              <a:off x="3926419" y="2010638"/>
              <a:ext cx="4374943" cy="28367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374943" cy="2836721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62711" ay="28649" az="-4839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4DCD464A-329D-1C75-143E-C1040F65AA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419" y="2010638"/>
                <a:ext cx="4374943" cy="28367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사다리꼴 1">
            <a:extLst>
              <a:ext uri="{FF2B5EF4-FFF2-40B4-BE49-F238E27FC236}">
                <a16:creationId xmlns:a16="http://schemas.microsoft.com/office/drawing/2014/main" id="{5465A999-F8A9-593C-2C14-13C4F18C674F}"/>
              </a:ext>
            </a:extLst>
          </p:cNvPr>
          <p:cNvSpPr/>
          <p:nvPr/>
        </p:nvSpPr>
        <p:spPr>
          <a:xfrm rot="10800000">
            <a:off x="2562221" y="0"/>
            <a:ext cx="6858000" cy="4638675"/>
          </a:xfrm>
          <a:prstGeom prst="trapezoid">
            <a:avLst>
              <a:gd name="adj" fmla="val 32749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질문 단색으로 채워진">
            <a:extLst>
              <a:ext uri="{FF2B5EF4-FFF2-40B4-BE49-F238E27FC236}">
                <a16:creationId xmlns:a16="http://schemas.microsoft.com/office/drawing/2014/main" id="{C887F664-66D2-B540-FE29-EF508E142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237" y="127351"/>
            <a:ext cx="1533525" cy="1533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3658A-8962-A19E-EBEA-1758F19BD2B7}"/>
              </a:ext>
            </a:extLst>
          </p:cNvPr>
          <p:cNvSpPr txBox="1"/>
          <p:nvPr/>
        </p:nvSpPr>
        <p:spPr>
          <a:xfrm>
            <a:off x="5749489" y="178449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04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53536" y="1434693"/>
              <a:ext cx="3320710" cy="39886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20710" cy="398861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73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3536" y="1434693"/>
                <a:ext cx="3320710" cy="3988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7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45</Words>
  <Application>Microsoft Office PowerPoint</Application>
  <PresentationFormat>와이드스크린</PresentationFormat>
  <Paragraphs>24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AppleSDGothicNeoH00</vt:lpstr>
      <vt:lpstr>AppleSDGothicNeoSB00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이창헌</dc:creator>
  <cp:lastModifiedBy>이창헌</cp:lastModifiedBy>
  <cp:revision>51</cp:revision>
  <dcterms:created xsi:type="dcterms:W3CDTF">2023-05-22T04:31:38Z</dcterms:created>
  <dcterms:modified xsi:type="dcterms:W3CDTF">2023-06-08T06:11:30Z</dcterms:modified>
</cp:coreProperties>
</file>